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3">
  <p:sldMasterIdLst>
    <p:sldMasterId id="2147483648" r:id="rId4"/>
  </p:sldMasterIdLst>
  <p:notesMasterIdLst>
    <p:notesMasterId r:id="rId112"/>
  </p:notesMasterIdLst>
  <p:sldIdLst>
    <p:sldId id="264" r:id="rId5"/>
    <p:sldId id="778" r:id="rId6"/>
    <p:sldId id="977" r:id="rId7"/>
    <p:sldId id="420" r:id="rId8"/>
    <p:sldId id="978" r:id="rId9"/>
    <p:sldId id="979" r:id="rId10"/>
    <p:sldId id="980" r:id="rId11"/>
    <p:sldId id="981" r:id="rId12"/>
    <p:sldId id="982" r:id="rId13"/>
    <p:sldId id="423" r:id="rId14"/>
    <p:sldId id="424" r:id="rId15"/>
    <p:sldId id="983" r:id="rId16"/>
    <p:sldId id="425" r:id="rId17"/>
    <p:sldId id="426" r:id="rId18"/>
    <p:sldId id="428" r:id="rId19"/>
    <p:sldId id="429" r:id="rId20"/>
    <p:sldId id="984" r:id="rId21"/>
    <p:sldId id="985" r:id="rId22"/>
    <p:sldId id="986" r:id="rId23"/>
    <p:sldId id="432" r:id="rId24"/>
    <p:sldId id="987" r:id="rId25"/>
    <p:sldId id="674" r:id="rId26"/>
    <p:sldId id="433" r:id="rId27"/>
    <p:sldId id="434" r:id="rId28"/>
    <p:sldId id="988" r:id="rId29"/>
    <p:sldId id="989" r:id="rId30"/>
    <p:sldId id="435" r:id="rId31"/>
    <p:sldId id="798" r:id="rId32"/>
    <p:sldId id="436" r:id="rId33"/>
    <p:sldId id="437" r:id="rId34"/>
    <p:sldId id="438" r:id="rId35"/>
    <p:sldId id="684" r:id="rId36"/>
    <p:sldId id="990" r:id="rId37"/>
    <p:sldId id="510" r:id="rId38"/>
    <p:sldId id="687" r:id="rId39"/>
    <p:sldId id="991" r:id="rId40"/>
    <p:sldId id="992" r:id="rId41"/>
    <p:sldId id="993" r:id="rId42"/>
    <p:sldId id="515" r:id="rId43"/>
    <p:sldId id="693" r:id="rId44"/>
    <p:sldId id="995" r:id="rId45"/>
    <p:sldId id="883" r:id="rId46"/>
    <p:sldId id="885" r:id="rId47"/>
    <p:sldId id="996" r:id="rId48"/>
    <p:sldId id="997" r:id="rId49"/>
    <p:sldId id="998" r:id="rId50"/>
    <p:sldId id="999" r:id="rId51"/>
    <p:sldId id="521" r:id="rId52"/>
    <p:sldId id="1000" r:id="rId53"/>
    <p:sldId id="812" r:id="rId54"/>
    <p:sldId id="1001" r:id="rId55"/>
    <p:sldId id="1002" r:id="rId56"/>
    <p:sldId id="525" r:id="rId57"/>
    <p:sldId id="1003" r:id="rId58"/>
    <p:sldId id="526" r:id="rId59"/>
    <p:sldId id="528" r:id="rId60"/>
    <p:sldId id="1004" r:id="rId61"/>
    <p:sldId id="1005" r:id="rId62"/>
    <p:sldId id="893" r:id="rId63"/>
    <p:sldId id="1006" r:id="rId64"/>
    <p:sldId id="1007" r:id="rId65"/>
    <p:sldId id="1008" r:id="rId66"/>
    <p:sldId id="1009" r:id="rId67"/>
    <p:sldId id="1010" r:id="rId68"/>
    <p:sldId id="1011" r:id="rId69"/>
    <p:sldId id="533" r:id="rId70"/>
    <p:sldId id="1012" r:id="rId71"/>
    <p:sldId id="1013" r:id="rId72"/>
    <p:sldId id="1014" r:id="rId73"/>
    <p:sldId id="905" r:id="rId74"/>
    <p:sldId id="1015" r:id="rId75"/>
    <p:sldId id="1016" r:id="rId76"/>
    <p:sldId id="537" r:id="rId77"/>
    <p:sldId id="1017" r:id="rId78"/>
    <p:sldId id="1018" r:id="rId79"/>
    <p:sldId id="1019" r:id="rId80"/>
    <p:sldId id="1020" r:id="rId81"/>
    <p:sldId id="831" r:id="rId82"/>
    <p:sldId id="1021" r:id="rId83"/>
    <p:sldId id="1022" r:id="rId84"/>
    <p:sldId id="541" r:id="rId85"/>
    <p:sldId id="1023" r:id="rId86"/>
    <p:sldId id="1024" r:id="rId87"/>
    <p:sldId id="1025" r:id="rId88"/>
    <p:sldId id="544" r:id="rId89"/>
    <p:sldId id="1026" r:id="rId90"/>
    <p:sldId id="1027" r:id="rId91"/>
    <p:sldId id="1028" r:id="rId92"/>
    <p:sldId id="545" r:id="rId93"/>
    <p:sldId id="546" r:id="rId94"/>
    <p:sldId id="547" r:id="rId95"/>
    <p:sldId id="1029" r:id="rId96"/>
    <p:sldId id="548" r:id="rId97"/>
    <p:sldId id="1030" r:id="rId98"/>
    <p:sldId id="1031" r:id="rId99"/>
    <p:sldId id="549" r:id="rId100"/>
    <p:sldId id="550" r:id="rId101"/>
    <p:sldId id="551" r:id="rId102"/>
    <p:sldId id="1032" r:id="rId103"/>
    <p:sldId id="841" r:id="rId104"/>
    <p:sldId id="552" r:id="rId105"/>
    <p:sldId id="1033" r:id="rId106"/>
    <p:sldId id="553" r:id="rId107"/>
    <p:sldId id="1034" r:id="rId108"/>
    <p:sldId id="1035" r:id="rId109"/>
    <p:sldId id="554" r:id="rId110"/>
    <p:sldId id="787"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272" userDrawn="1">
          <p15:clr>
            <a:srgbClr val="A4A3A4"/>
          </p15:clr>
        </p15:guide>
        <p15:guide id="2" pos="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2878"/>
    <a:srgbClr val="640000"/>
    <a:srgbClr val="113575"/>
    <a:srgbClr val="03244B"/>
    <a:srgbClr val="3C6B9A"/>
    <a:srgbClr val="000000"/>
    <a:srgbClr val="FFFFCC"/>
    <a:srgbClr val="E2E2E2"/>
    <a:srgbClr val="0000FF"/>
    <a:srgbClr val="9E9E9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532" autoAdjust="0"/>
    <p:restoredTop sz="94660"/>
  </p:normalViewPr>
  <p:slideViewPr>
    <p:cSldViewPr snapToGrid="0">
      <p:cViewPr varScale="1">
        <p:scale>
          <a:sx n="109" d="100"/>
          <a:sy n="109" d="100"/>
        </p:scale>
        <p:origin x="924" y="150"/>
      </p:cViewPr>
      <p:guideLst>
        <p:guide orient="horz" pos="1272"/>
        <p:guide pos="528"/>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notesMaster" Target="notesMasters/notesMaster1.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slide" Target="slides/slide75.xml"/><Relationship Id="rId87" Type="http://schemas.openxmlformats.org/officeDocument/2006/relationships/slide" Target="slides/slide83.xml"/><Relationship Id="rId102" Type="http://schemas.openxmlformats.org/officeDocument/2006/relationships/slide" Target="slides/slide98.xml"/><Relationship Id="rId110" Type="http://schemas.openxmlformats.org/officeDocument/2006/relationships/slide" Target="slides/slide106.xml"/><Relationship Id="rId115" Type="http://schemas.openxmlformats.org/officeDocument/2006/relationships/theme" Target="theme/theme1.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slide" Target="slides/slide78.xml"/><Relationship Id="rId90" Type="http://schemas.openxmlformats.org/officeDocument/2006/relationships/slide" Target="slides/slide86.xml"/><Relationship Id="rId95" Type="http://schemas.openxmlformats.org/officeDocument/2006/relationships/slide" Target="slides/slide9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13"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tableStyles" Target="tableStyle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viewProps" Target="viewProps.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94277B1-AD3C-429C-A26E-84DA5EEDA018}" type="datetimeFigureOut">
              <a:rPr lang="en-US" smtClean="0"/>
              <a:t>10/1/2025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3E13414-453A-4463-9151-4AA6E044B25C}" type="slidenum">
              <a:rPr lang="en-US" smtClean="0"/>
              <a:t>‹#›</a:t>
            </a:fld>
            <a:endParaRPr lang="en-US"/>
          </a:p>
        </p:txBody>
      </p:sp>
    </p:spTree>
    <p:extLst>
      <p:ext uri="{BB962C8B-B14F-4D97-AF65-F5344CB8AC3E}">
        <p14:creationId xmlns:p14="http://schemas.microsoft.com/office/powerpoint/2010/main" val="16666143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A893640-9C5E-457D-8AD3-EA105D9C837E}"/>
              </a:ext>
            </a:extLst>
          </p:cNvPr>
          <p:cNvSpPr>
            <a:spLocks noGrp="1"/>
          </p:cNvSpPr>
          <p:nvPr>
            <p:ph type="ctrTitle" hasCustomPrompt="1"/>
          </p:nvPr>
        </p:nvSpPr>
        <p:spPr>
          <a:xfrm>
            <a:off x="0" y="1600201"/>
            <a:ext cx="12192000" cy="1909762"/>
          </a:xfrm>
          <a:prstGeom prst="rect">
            <a:avLst/>
          </a:prstGeom>
        </p:spPr>
        <p:txBody>
          <a:bodyPr anchor="b"/>
          <a:lstStyle>
            <a:lvl1pPr algn="ctr">
              <a:defRPr sz="6000">
                <a:solidFill>
                  <a:schemeClr val="accent3"/>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presentation title</a:t>
            </a:r>
          </a:p>
        </p:txBody>
      </p:sp>
      <p:sp>
        <p:nvSpPr>
          <p:cNvPr id="8" name="Subtitle 2">
            <a:extLst>
              <a:ext uri="{FF2B5EF4-FFF2-40B4-BE49-F238E27FC236}">
                <a16:creationId xmlns:a16="http://schemas.microsoft.com/office/drawing/2014/main" id="{0CC7E38E-FBB4-4D56-A32B-EBD9CEA4DEAE}"/>
              </a:ext>
            </a:extLst>
          </p:cNvPr>
          <p:cNvSpPr>
            <a:spLocks noGrp="1"/>
          </p:cNvSpPr>
          <p:nvPr>
            <p:ph type="subTitle" idx="1" hasCustomPrompt="1"/>
          </p:nvPr>
        </p:nvSpPr>
        <p:spPr>
          <a:xfrm>
            <a:off x="0" y="4323424"/>
            <a:ext cx="12192000" cy="934375"/>
          </a:xfrm>
          <a:prstGeom prst="rect">
            <a:avLst/>
          </a:prstGeom>
        </p:spPr>
        <p:txBody>
          <a:bodyPr anchor="t" anchorCtr="0">
            <a:normAutofit/>
          </a:bodyPr>
          <a:lstStyle>
            <a:lvl1pPr marL="0" indent="0" algn="ctr">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Tree>
    <p:extLst>
      <p:ext uri="{BB962C8B-B14F-4D97-AF65-F5344CB8AC3E}">
        <p14:creationId xmlns:p14="http://schemas.microsoft.com/office/powerpoint/2010/main" val="590559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sp>
        <p:nvSpPr>
          <p:cNvPr id="6" name="Title 2">
            <a:extLst>
              <a:ext uri="{FF2B5EF4-FFF2-40B4-BE49-F238E27FC236}">
                <a16:creationId xmlns:a16="http://schemas.microsoft.com/office/drawing/2014/main" id="{EC6E615D-D015-4214-AB57-890B2CB5CCBA}"/>
              </a:ext>
            </a:extLst>
          </p:cNvPr>
          <p:cNvSpPr>
            <a:spLocks noGrp="1"/>
          </p:cNvSpPr>
          <p:nvPr>
            <p:ph type="title" hasCustomPrompt="1"/>
          </p:nvPr>
        </p:nvSpPr>
        <p:spPr>
          <a:xfrm>
            <a:off x="838200" y="1360488"/>
            <a:ext cx="10515600" cy="644525"/>
          </a:xfrm>
          <a:prstGeom prst="rect">
            <a:avLst/>
          </a:prstGeom>
        </p:spPr>
        <p:txBody>
          <a:bodyPr>
            <a:noAutofit/>
          </a:bodyPr>
          <a:lstStyle>
            <a:lvl1pPr>
              <a:defRPr>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endParaRPr lang="en-US" b="1" dirty="0">
              <a:latin typeface="Garamond" panose="02020404030301010803" pitchFamily="18" charset="0"/>
            </a:endParaRPr>
          </a:p>
        </p:txBody>
      </p:sp>
      <p:pic>
        <p:nvPicPr>
          <p:cNvPr id="7" name="Graphic 6" descr="Laptop">
            <a:extLst>
              <a:ext uri="{FF2B5EF4-FFF2-40B4-BE49-F238E27FC236}">
                <a16:creationId xmlns:a16="http://schemas.microsoft.com/office/drawing/2014/main" id="{91D09256-4218-4378-ABDF-A762AAABA02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30409" y="2185743"/>
            <a:ext cx="2285577" cy="2285577"/>
          </a:xfrm>
          <a:prstGeom prst="rect">
            <a:avLst/>
          </a:prstGeom>
        </p:spPr>
      </p:pic>
      <p:pic>
        <p:nvPicPr>
          <p:cNvPr id="8" name="Graphic 7" descr="Teacher">
            <a:extLst>
              <a:ext uri="{FF2B5EF4-FFF2-40B4-BE49-F238E27FC236}">
                <a16:creationId xmlns:a16="http://schemas.microsoft.com/office/drawing/2014/main" id="{6833994B-A254-41DD-82BD-10834B8476DF}"/>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865527" y="2310216"/>
            <a:ext cx="2036633" cy="2036633"/>
          </a:xfrm>
          <a:prstGeom prst="rect">
            <a:avLst/>
          </a:prstGeom>
        </p:spPr>
      </p:pic>
      <p:pic>
        <p:nvPicPr>
          <p:cNvPr id="9" name="Graphic 8" descr="Tools">
            <a:extLst>
              <a:ext uri="{FF2B5EF4-FFF2-40B4-BE49-F238E27FC236}">
                <a16:creationId xmlns:a16="http://schemas.microsoft.com/office/drawing/2014/main" id="{495C6D1B-6B63-4265-84CD-6D44A0249012}"/>
              </a:ext>
            </a:extLst>
          </p:cNvPr>
          <p:cNvPicPr>
            <a:picLocks noChangeAspect="1"/>
          </p:cNvPicPr>
          <p:nvPr userDrawn="1"/>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428179" y="2654424"/>
            <a:ext cx="1359264" cy="1359264"/>
          </a:xfrm>
          <a:prstGeom prst="rect">
            <a:avLst/>
          </a:prstGeom>
        </p:spPr>
      </p:pic>
      <p:sp>
        <p:nvSpPr>
          <p:cNvPr id="10" name="Rectangle 9">
            <a:extLst>
              <a:ext uri="{FF2B5EF4-FFF2-40B4-BE49-F238E27FC236}">
                <a16:creationId xmlns:a16="http://schemas.microsoft.com/office/drawing/2014/main" id="{9D2E1DC7-9AC1-428C-B2A7-436D3AB6AA94}"/>
              </a:ext>
            </a:extLst>
          </p:cNvPr>
          <p:cNvSpPr/>
          <p:nvPr userDrawn="1"/>
        </p:nvSpPr>
        <p:spPr>
          <a:xfrm>
            <a:off x="771920"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WEBINARS</a:t>
            </a:r>
          </a:p>
        </p:txBody>
      </p:sp>
      <p:sp>
        <p:nvSpPr>
          <p:cNvPr id="11" name="Rectangle 10">
            <a:extLst>
              <a:ext uri="{FF2B5EF4-FFF2-40B4-BE49-F238E27FC236}">
                <a16:creationId xmlns:a16="http://schemas.microsoft.com/office/drawing/2014/main" id="{078FAB95-648F-4987-9F52-AC0706C308A4}"/>
              </a:ext>
            </a:extLst>
          </p:cNvPr>
          <p:cNvSpPr/>
          <p:nvPr userDrawn="1"/>
        </p:nvSpPr>
        <p:spPr>
          <a:xfrm>
            <a:off x="4845305"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TRAINING</a:t>
            </a:r>
          </a:p>
        </p:txBody>
      </p:sp>
      <p:sp>
        <p:nvSpPr>
          <p:cNvPr id="13" name="Rectangle 12">
            <a:extLst>
              <a:ext uri="{FF2B5EF4-FFF2-40B4-BE49-F238E27FC236}">
                <a16:creationId xmlns:a16="http://schemas.microsoft.com/office/drawing/2014/main" id="{A88E4D4B-B0C7-4A60-8874-90763D8341C4}"/>
              </a:ext>
            </a:extLst>
          </p:cNvPr>
          <p:cNvSpPr/>
          <p:nvPr userDrawn="1"/>
        </p:nvSpPr>
        <p:spPr>
          <a:xfrm>
            <a:off x="8816642"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RESOURCES</a:t>
            </a:r>
          </a:p>
        </p:txBody>
      </p:sp>
      <p:sp>
        <p:nvSpPr>
          <p:cNvPr id="14" name="Rectangle 13">
            <a:extLst>
              <a:ext uri="{FF2B5EF4-FFF2-40B4-BE49-F238E27FC236}">
                <a16:creationId xmlns:a16="http://schemas.microsoft.com/office/drawing/2014/main" id="{458570A1-C6EA-4A4F-AA81-ABD4D3C94127}"/>
              </a:ext>
            </a:extLst>
          </p:cNvPr>
          <p:cNvSpPr/>
          <p:nvPr userDrawn="1"/>
        </p:nvSpPr>
        <p:spPr>
          <a:xfrm>
            <a:off x="3619608" y="5142043"/>
            <a:ext cx="4833241" cy="1494852"/>
          </a:xfrm>
          <a:prstGeom prst="rect">
            <a:avLst/>
          </a:prstGeom>
          <a:solidFill>
            <a:srgbClr val="0324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strike="noStrike" kern="1200" cap="none" spc="0" normalizeH="0" baseline="0" noProof="0" dirty="0">
                <a:ln>
                  <a:noFill/>
                </a:ln>
                <a:solidFill>
                  <a:schemeClr val="bg1"/>
                </a:solidFill>
                <a:effectLst/>
                <a:uLnTx/>
                <a:uFillTx/>
                <a:latin typeface="Calibri"/>
                <a:ea typeface="+mn-ea"/>
                <a:cs typeface="+mn-cs"/>
              </a:rPr>
              <a:t>elections@sos.texas.gov</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800-252-VOTE   •   512-463-5650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sos.texas</a:t>
            </a:r>
            <a:r>
              <a:rPr kumimoji="0" lang="en-US" sz="1800" b="0" i="0" u="none" strike="noStrike" kern="1200" cap="none" spc="0" normalizeH="0" baseline="0" noProof="0" dirty="0">
                <a:ln>
                  <a:noFill/>
                </a:ln>
                <a:solidFill>
                  <a:prstClr val="white"/>
                </a:solidFill>
                <a:effectLst/>
                <a:uLnTx/>
                <a:uFillTx/>
                <a:latin typeface="+mn-lt"/>
                <a:ea typeface="+mn-ea"/>
                <a:cs typeface="+mn-cs"/>
              </a:rPr>
              <a:t>.gov</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5" name="Straight Connector 14">
            <a:extLst>
              <a:ext uri="{FF2B5EF4-FFF2-40B4-BE49-F238E27FC236}">
                <a16:creationId xmlns:a16="http://schemas.microsoft.com/office/drawing/2014/main" id="{2CA37FD2-7E9B-4B58-8A4F-3AE3FF7B4019}"/>
              </a:ext>
            </a:extLst>
          </p:cNvPr>
          <p:cNvCxnSpPr>
            <a:cxnSpLocks/>
          </p:cNvCxnSpPr>
          <p:nvPr userDrawn="1"/>
        </p:nvCxnSpPr>
        <p:spPr>
          <a:xfrm>
            <a:off x="3631492"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4194465B-1BF1-47BA-BD57-3DA9292158CF}"/>
              </a:ext>
            </a:extLst>
          </p:cNvPr>
          <p:cNvCxnSpPr>
            <a:cxnSpLocks/>
          </p:cNvCxnSpPr>
          <p:nvPr userDrawn="1"/>
        </p:nvCxnSpPr>
        <p:spPr>
          <a:xfrm>
            <a:off x="8435431"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sp>
        <p:nvSpPr>
          <p:cNvPr id="20" name="Slide Number Placeholder 5">
            <a:extLst>
              <a:ext uri="{FF2B5EF4-FFF2-40B4-BE49-F238E27FC236}">
                <a16:creationId xmlns:a16="http://schemas.microsoft.com/office/drawing/2014/main" id="{301D83B6-5A24-4276-8F1E-B7B1FE46A848}"/>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892253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8" name="Slide Number Placeholder 5">
            <a:extLst>
              <a:ext uri="{FF2B5EF4-FFF2-40B4-BE49-F238E27FC236}">
                <a16:creationId xmlns:a16="http://schemas.microsoft.com/office/drawing/2014/main" id="{96E8A82C-AFC7-447C-81B2-FAE6A8937C87}"/>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
        <p:nvSpPr>
          <p:cNvPr id="3" name="Content Placeholder 2">
            <a:extLst>
              <a:ext uri="{FF2B5EF4-FFF2-40B4-BE49-F238E27FC236}">
                <a16:creationId xmlns:a16="http://schemas.microsoft.com/office/drawing/2014/main" id="{9AA0F3F2-57DB-48FF-81F5-88854EDA7766}"/>
              </a:ext>
            </a:extLst>
          </p:cNvPr>
          <p:cNvSpPr>
            <a:spLocks noGrp="1"/>
          </p:cNvSpPr>
          <p:nvPr>
            <p:ph idx="1"/>
          </p:nvPr>
        </p:nvSpPr>
        <p:spPr>
          <a:xfrm>
            <a:off x="838200" y="2272683"/>
            <a:ext cx="10515600" cy="2010807"/>
          </a:xfrm>
          <a:prstGeom prst="rect">
            <a:avLst/>
          </a:prstGeom>
        </p:spPr>
        <p:txBody>
          <a:bodyPr>
            <a:spAutoFit/>
          </a:bodyPr>
          <a:lstStyle>
            <a:lvl3pPr>
              <a:defRPr sz="2400"/>
            </a:lvl3pPr>
            <a:lvl4pPr>
              <a:defRPr sz="2400"/>
            </a:lvl4pPr>
            <a:lvl5pPr>
              <a:defRPr sz="2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8C727E5F-A3D7-4A9B-86D9-2F056CDD92AC}"/>
              </a:ext>
            </a:extLst>
          </p:cNvPr>
          <p:cNvSpPr>
            <a:spLocks noGrp="1"/>
          </p:cNvSpPr>
          <p:nvPr>
            <p:ph type="title" hasCustomPrompt="1"/>
          </p:nvPr>
        </p:nvSpPr>
        <p:spPr>
          <a:xfrm>
            <a:off x="838200" y="1297181"/>
            <a:ext cx="10515600" cy="723057"/>
          </a:xfrm>
          <a:prstGeom prst="rect">
            <a:avLst/>
          </a:prstGeom>
        </p:spPr>
        <p:txBody>
          <a:bodyPr/>
          <a:lstStyle>
            <a:lvl1pPr>
              <a:defRPr b="1">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Tree>
    <p:extLst>
      <p:ext uri="{BB962C8B-B14F-4D97-AF65-F5344CB8AC3E}">
        <p14:creationId xmlns:p14="http://schemas.microsoft.com/office/powerpoint/2010/main" val="347041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EA0677DF-5326-4C48-960F-9365831A0134}"/>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
        <p:nvSpPr>
          <p:cNvPr id="8" name="Slide Number Placeholder 5">
            <a:extLst>
              <a:ext uri="{FF2B5EF4-FFF2-40B4-BE49-F238E27FC236}">
                <a16:creationId xmlns:a16="http://schemas.microsoft.com/office/drawing/2014/main" id="{0017FA19-4D2D-4D29-AF5E-60E9B6CD501C}"/>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3245116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66E8C11-64E1-40BC-A7BD-CFE266CF744E}"/>
              </a:ext>
            </a:extLst>
          </p:cNvPr>
          <p:cNvSpPr>
            <a:spLocks noGrp="1"/>
          </p:cNvSpPr>
          <p:nvPr>
            <p:ph type="ctrTitle" hasCustomPrompt="1"/>
          </p:nvPr>
        </p:nvSpPr>
        <p:spPr>
          <a:xfrm>
            <a:off x="0" y="2933701"/>
            <a:ext cx="12192000" cy="1909762"/>
          </a:xfrm>
          <a:prstGeom prst="rect">
            <a:avLst/>
          </a:prstGeom>
        </p:spPr>
        <p:txBody>
          <a:bodyPr anchor="ctr"/>
          <a:lstStyle>
            <a:lvl1pPr algn="ctr">
              <a:defRPr sz="6000">
                <a:solidFill>
                  <a:schemeClr val="accent3"/>
                </a:solidFill>
                <a:latin typeface="+mn-lt"/>
              </a:defRPr>
            </a:lvl1pPr>
          </a:lstStyle>
          <a:p>
            <a:r>
              <a:rPr lang="en-US" dirty="0"/>
              <a:t>Click to add section title</a:t>
            </a:r>
          </a:p>
        </p:txBody>
      </p:sp>
    </p:spTree>
    <p:extLst>
      <p:ext uri="{BB962C8B-B14F-4D97-AF65-F5344CB8AC3E}">
        <p14:creationId xmlns:p14="http://schemas.microsoft.com/office/powerpoint/2010/main" val="3801159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859EE1-5A44-4A29-84D1-0DE5B729E1FA}"/>
              </a:ext>
            </a:extLst>
          </p:cNvPr>
          <p:cNvSpPr>
            <a:spLocks noGrp="1"/>
          </p:cNvSpPr>
          <p:nvPr>
            <p:ph sz="half" idx="1"/>
          </p:nvPr>
        </p:nvSpPr>
        <p:spPr>
          <a:xfrm>
            <a:off x="838200" y="2273300"/>
            <a:ext cx="5181600" cy="2010807"/>
          </a:xfrm>
          <a:prstGeom prst="rect">
            <a:avLst/>
          </a:prstGeom>
        </p:spPr>
        <p:txBody>
          <a:bodyPr>
            <a:spAutoFit/>
          </a:bodyPr>
          <a:lstStyle>
            <a:lvl1pPr>
              <a:defRPr b="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7C832956-FA7C-4939-A79A-A96B39091145}"/>
              </a:ext>
            </a:extLst>
          </p:cNvPr>
          <p:cNvSpPr>
            <a:spLocks noGrp="1"/>
          </p:cNvSpPr>
          <p:nvPr>
            <p:ph sz="half" idx="2"/>
          </p:nvPr>
        </p:nvSpPr>
        <p:spPr>
          <a:xfrm>
            <a:off x="6172200" y="2273300"/>
            <a:ext cx="5181600" cy="2010807"/>
          </a:xfrm>
          <a:prstGeom prst="rect">
            <a:avLst/>
          </a:prstGeom>
        </p:spPr>
        <p:txBody>
          <a:bodyPr>
            <a:spAutoFit/>
          </a:bodyPr>
          <a:lstStyle>
            <a:lvl1pPr>
              <a:defRPr b="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1">
            <a:extLst>
              <a:ext uri="{FF2B5EF4-FFF2-40B4-BE49-F238E27FC236}">
                <a16:creationId xmlns:a16="http://schemas.microsoft.com/office/drawing/2014/main" id="{F43CB5C4-36D6-4D55-AAFD-88736EC5753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Slide Number Placeholder 5">
            <a:extLst>
              <a:ext uri="{FF2B5EF4-FFF2-40B4-BE49-F238E27FC236}">
                <a16:creationId xmlns:a16="http://schemas.microsoft.com/office/drawing/2014/main" id="{7F2B7517-DB55-4D66-9D1F-F12087C8CA06}"/>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968748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9BF4329-0CE7-4DF0-9448-5CD6503F4DFE}"/>
              </a:ext>
            </a:extLst>
          </p:cNvPr>
          <p:cNvSpPr>
            <a:spLocks noGrp="1"/>
          </p:cNvSpPr>
          <p:nvPr>
            <p:ph type="body" idx="1"/>
          </p:nvPr>
        </p:nvSpPr>
        <p:spPr>
          <a:xfrm>
            <a:off x="839788" y="185261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6D69BE91-CAC0-411D-B644-C12B287EB163}"/>
              </a:ext>
            </a:extLst>
          </p:cNvPr>
          <p:cNvSpPr>
            <a:spLocks noGrp="1"/>
          </p:cNvSpPr>
          <p:nvPr>
            <p:ph sz="half" idx="2"/>
          </p:nvPr>
        </p:nvSpPr>
        <p:spPr>
          <a:xfrm>
            <a:off x="839788" y="2676525"/>
            <a:ext cx="5157787" cy="2010807"/>
          </a:xfrm>
          <a:prstGeom prst="rect">
            <a:avLst/>
          </a:prstGeom>
        </p:spPr>
        <p:txBody>
          <a:bodyPr>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BEF31DE0-23EA-404B-8F47-950096E3F84D}"/>
              </a:ext>
            </a:extLst>
          </p:cNvPr>
          <p:cNvSpPr>
            <a:spLocks noGrp="1"/>
          </p:cNvSpPr>
          <p:nvPr>
            <p:ph type="body" sz="quarter" idx="3"/>
          </p:nvPr>
        </p:nvSpPr>
        <p:spPr>
          <a:xfrm>
            <a:off x="6172200" y="185261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D99B0D2C-064C-42A1-B22B-900A36EE80D3}"/>
              </a:ext>
            </a:extLst>
          </p:cNvPr>
          <p:cNvSpPr>
            <a:spLocks noGrp="1"/>
          </p:cNvSpPr>
          <p:nvPr>
            <p:ph sz="quarter" idx="4"/>
          </p:nvPr>
        </p:nvSpPr>
        <p:spPr>
          <a:xfrm>
            <a:off x="6172200" y="2676525"/>
            <a:ext cx="5183188" cy="2010807"/>
          </a:xfrm>
          <a:prstGeom prst="rect">
            <a:avLst/>
          </a:prstGeom>
        </p:spPr>
        <p:txBody>
          <a:bodyPr>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1">
            <a:extLst>
              <a:ext uri="{FF2B5EF4-FFF2-40B4-BE49-F238E27FC236}">
                <a16:creationId xmlns:a16="http://schemas.microsoft.com/office/drawing/2014/main" id="{AB95FEAD-9B0C-492C-8973-076DAC019AE2}"/>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2" name="Slide Number Placeholder 5">
            <a:extLst>
              <a:ext uri="{FF2B5EF4-FFF2-40B4-BE49-F238E27FC236}">
                <a16:creationId xmlns:a16="http://schemas.microsoft.com/office/drawing/2014/main" id="{E0687806-A5DB-4BE3-9B67-873947E8F13B}"/>
              </a:ext>
            </a:extLst>
          </p:cNvPr>
          <p:cNvSpPr>
            <a:spLocks noGrp="1"/>
          </p:cNvSpPr>
          <p:nvPr>
            <p:ph type="sldNum" sz="quarter" idx="10"/>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407621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8C4F600C-8A07-4608-B3F5-5D78C86696A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7" name="Slide Number Placeholder 5">
            <a:extLst>
              <a:ext uri="{FF2B5EF4-FFF2-40B4-BE49-F238E27FC236}">
                <a16:creationId xmlns:a16="http://schemas.microsoft.com/office/drawing/2014/main" id="{87B18790-600D-4C2C-A822-9808726C07B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621996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7E38BEB-CF80-4E6E-87FE-1F910BF38554}"/>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3939633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F625ACD6-DE66-40E7-BE2F-2B1DFC96B9AC}"/>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Content Placeholder 2">
            <a:extLst>
              <a:ext uri="{FF2B5EF4-FFF2-40B4-BE49-F238E27FC236}">
                <a16:creationId xmlns:a16="http://schemas.microsoft.com/office/drawing/2014/main" id="{B3CD35E7-143A-44DE-BF84-555D91319EDE}"/>
              </a:ext>
            </a:extLst>
          </p:cNvPr>
          <p:cNvSpPr>
            <a:spLocks noGrp="1"/>
          </p:cNvSpPr>
          <p:nvPr>
            <p:ph idx="13"/>
          </p:nvPr>
        </p:nvSpPr>
        <p:spPr>
          <a:xfrm>
            <a:off x="838200" y="2272683"/>
            <a:ext cx="10515600" cy="2010807"/>
          </a:xfrm>
          <a:prstGeom prst="rect">
            <a:avLst/>
          </a:prstGeom>
        </p:spPr>
        <p:txBody>
          <a:bodyPr>
            <a:spAutoFit/>
          </a:bodyPr>
          <a:lstStyle>
            <a:lvl3pPr>
              <a:defRPr sz="2400"/>
            </a:lvl3pPr>
            <a:lvl4pPr>
              <a:defRPr sz="2400"/>
            </a:lvl4pPr>
            <a:lvl5pPr>
              <a:defRPr sz="2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lide Number Placeholder 5">
            <a:extLst>
              <a:ext uri="{FF2B5EF4-FFF2-40B4-BE49-F238E27FC236}">
                <a16:creationId xmlns:a16="http://schemas.microsoft.com/office/drawing/2014/main" id="{41831A90-53D0-43B9-94BB-289DC87A853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00332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microsoft.com/office/2007/relationships/hdphoto" Target="../media/hdphoto1.wdp"/><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70FE7DE-1B9E-4BBD-BF05-0B35FC930E07}"/>
              </a:ext>
            </a:extLst>
          </p:cNvPr>
          <p:cNvSpPr>
            <a:spLocks noGrp="1"/>
          </p:cNvSpPr>
          <p:nvPr>
            <p:ph type="title"/>
          </p:nvPr>
        </p:nvSpPr>
        <p:spPr>
          <a:xfrm>
            <a:off x="834005" y="1273286"/>
            <a:ext cx="10515600" cy="723057"/>
          </a:xfrm>
          <a:prstGeom prst="rect">
            <a:avLst/>
          </a:prstGeom>
        </p:spPr>
        <p:txBody>
          <a:bodyPr vert="horz" lIns="91440" tIns="45720" rIns="91440" bIns="45720" rtlCol="0" anchor="ctr">
            <a:normAutofit/>
          </a:bodyPr>
          <a:lstStyle/>
          <a:p>
            <a:r>
              <a:rPr lang="en-US" dirty="0"/>
              <a:t>Click to edit Master title style</a:t>
            </a:r>
          </a:p>
        </p:txBody>
      </p:sp>
      <p:grpSp>
        <p:nvGrpSpPr>
          <p:cNvPr id="9" name="Group 8">
            <a:extLst>
              <a:ext uri="{FF2B5EF4-FFF2-40B4-BE49-F238E27FC236}">
                <a16:creationId xmlns:a16="http://schemas.microsoft.com/office/drawing/2014/main" id="{AF93CBAE-828C-44AA-A0CE-8311D4703655}"/>
              </a:ext>
            </a:extLst>
          </p:cNvPr>
          <p:cNvGrpSpPr/>
          <p:nvPr userDrawn="1"/>
        </p:nvGrpSpPr>
        <p:grpSpPr>
          <a:xfrm>
            <a:off x="-1866" y="0"/>
            <a:ext cx="12194347" cy="1112000"/>
            <a:chOff x="-1866" y="0"/>
            <a:chExt cx="12194347" cy="1112000"/>
          </a:xfrm>
        </p:grpSpPr>
        <p:grpSp>
          <p:nvGrpSpPr>
            <p:cNvPr id="10" name="Group 9">
              <a:extLst>
                <a:ext uri="{FF2B5EF4-FFF2-40B4-BE49-F238E27FC236}">
                  <a16:creationId xmlns:a16="http://schemas.microsoft.com/office/drawing/2014/main" id="{2296A6FB-BE6D-41A6-A4C5-53FDFF37700F}"/>
                </a:ext>
              </a:extLst>
            </p:cNvPr>
            <p:cNvGrpSpPr/>
            <p:nvPr/>
          </p:nvGrpSpPr>
          <p:grpSpPr>
            <a:xfrm>
              <a:off x="-1866" y="0"/>
              <a:ext cx="12193867" cy="1112000"/>
              <a:chOff x="-1866" y="0"/>
              <a:chExt cx="12193867" cy="1112000"/>
            </a:xfrm>
          </p:grpSpPr>
          <p:sp>
            <p:nvSpPr>
              <p:cNvPr id="14" name="Rectangle 13">
                <a:extLst>
                  <a:ext uri="{FF2B5EF4-FFF2-40B4-BE49-F238E27FC236}">
                    <a16:creationId xmlns:a16="http://schemas.microsoft.com/office/drawing/2014/main" id="{39576AE2-5052-4FCF-8D63-2453DC403B3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F16991CD-5983-42D6-93F0-CBB2FA7C3CD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85EACBBB-82C4-460D-93D4-940FE0E6E37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90628B51-26C3-46F1-B342-54D80F65DEA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Rectangle 17">
                <a:extLst>
                  <a:ext uri="{FF2B5EF4-FFF2-40B4-BE49-F238E27FC236}">
                    <a16:creationId xmlns:a16="http://schemas.microsoft.com/office/drawing/2014/main" id="{0E20A0C9-19D1-46AD-A209-C150D4DB695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1A65363B-8497-4929-AE25-E580F99EFCF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0E6FE0E-0BB0-4245-8CEA-F575F1F4E3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C50C0F1C-B6AF-4EF0-8704-CEA6CF53F8E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2" name="Star: 5 Points 21">
                <a:extLst>
                  <a:ext uri="{FF2B5EF4-FFF2-40B4-BE49-F238E27FC236}">
                    <a16:creationId xmlns:a16="http://schemas.microsoft.com/office/drawing/2014/main" id="{6FAA14EC-015F-44AA-89E4-B05BC94A868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AF631082-0DC8-4543-93BD-45B765FFDE7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4B2140B8-92DA-4E7B-86B7-4F58F539245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C94B62BD-405E-44C9-BD1B-AB727322647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DF5EBE8-3C85-4CEC-95A6-437709210EC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60176FBC-DF0D-423D-81FF-538B5F082C8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0DC36759-938A-4C4C-9011-72FF6F0597C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44BE6C44-F12F-4F2C-9D30-121624CB535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2AC835E9-9F5B-4B75-B5E4-07E94726760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1" name="Star: 5 Points 30">
                <a:extLst>
                  <a:ext uri="{FF2B5EF4-FFF2-40B4-BE49-F238E27FC236}">
                    <a16:creationId xmlns:a16="http://schemas.microsoft.com/office/drawing/2014/main" id="{AF33847D-114F-43B4-8FA7-026742563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AEFD47FD-1CEF-475D-97B2-DCD378753E2B}"/>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2AF03358-3868-4B51-926A-201D55376BC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2A3098F7-8850-4F98-8EA8-9B9CF911347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07F0044-5C0D-4001-91E3-0369694E0A7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0BBA2C19-20CF-4AEA-A853-D223884A5B3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AF1DD9E5-76A7-413A-9499-B1A75428B71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F3203A6-56E4-47AA-998B-9384F1E51DE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C209F910-0B26-488F-9612-BCC504EE029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932EAAEA-FF6D-4AB5-94A2-074ED0364D8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32410E28-0A6E-4173-A98F-EF1FB29F48C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E3A7D6AF-4F73-483E-A71F-E8C731979C4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8EF67F73-2082-4AB9-B9C4-1224E5F82EB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7156E124-F290-471A-A2B1-F7BB5CA060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07F1FC8A-A034-4EBF-B4C9-E03A2782268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B35B6552-D106-4762-B644-4BC38B480C2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30108556-665E-47A7-86AC-BBEC691BF8C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5E8610C-3467-49FA-BDBB-3EC846FB94C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CEEA9A50-8D90-4775-A89B-3403B074AC6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5BFBC522-E67F-4F20-B955-B01414EE72A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82B7B98-88B7-4B4B-A6D9-2C4BCF43E9A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3B034E55-F735-4CC5-B035-19BBADB792F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3DB5DB0C-4936-414A-9D13-E9B46405C23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B08EE823-A9FB-4D0D-AD20-1F86201D983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942BDCE5-0917-411E-A7E0-9559A4A1D11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4067D6E9-A02B-4010-80C5-A4D845CF2E3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72FB417-21A4-4398-8061-E8E2DCDB6B9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634806B5-94D6-44C5-B096-44B4D19ACC3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D9C6AB05-F8CD-4D6F-B82D-E3F0E4B2B4C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87CB68BF-5DAC-4BC7-83C0-DE241F80241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3B07AEC-D612-456C-AF6F-CCFB3D8AF33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0AF14C85-6B40-4D18-9955-D39AB67EE4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ED075BD-0D37-479F-AB87-3917A468F69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0F05D0DB-9316-4DCB-8731-D58F38DC371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B159ACF6-8A84-4693-A30F-9507C770440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B5480BB8-3674-4AE6-895F-4677D09256B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39D7C680-8C75-4945-89A1-DFFA223EAB6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9DC02B18-049E-4086-954D-91FBABB9DEF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14B4998E-ACBA-4FEF-81B3-9DB1A27EFAB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D1D38F40-939C-48CE-B517-22D9694B701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C8CDB3E3-BF79-49FF-A8F5-12631F19972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19D409E2-2990-4D27-93FB-BBDA82F5772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75CA0461-601B-497A-94FF-D5F27D100CE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F77B770F-8266-45D7-8E3F-64B17A57142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0F174D2D-76C9-4F29-96C8-29B8D5CDD23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AD89A747-40A5-4850-A1EC-0172CBAFC2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CAC3EA96-F82A-4044-881A-C52A41F6544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854939D0-B00E-4946-A019-EF2ADB674DB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F3FA7324-9B60-452D-8D5B-8841222D1B5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D52A4870-A923-4708-AE76-5505DD45B24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0301DEA-49F7-4FA4-90DF-92507562900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EBC65B5-1F24-462C-9EE2-B5BBD71ABD4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78E12B37-B3E9-411B-B1F5-1617BD97C11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544BC905-4611-44C2-9C91-0297806263C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287BAC0B-A6DF-4FE7-BEB7-90E27E56344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629D38AE-97C0-4028-B3A5-5A6DCE78F3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104D0D44-8CD8-4665-82EF-8CD0EF37832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AC916D3F-3CB9-445E-9AD8-34815C43E67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EF8A9784-3E15-4F49-8995-03619A735C2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0C29D918-1443-4F00-B49E-B8E9669557E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C268192D-D2B9-4A44-BFA7-86FA76F1694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4EE78E88-DE47-45FA-AFB2-DD7285C6733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B4ECBE2F-6E02-4022-87AC-688B6DA17E5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CAFD415F-C2DA-4BBC-9FD0-37A9366C7F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BC574687-B953-4BB0-B3E7-1947E67E23D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FE8E09DB-3ED5-4B4C-AFC9-638061365EC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A99DEE3-67D7-41E0-B9B5-846C9A6685C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8" name="Star: 5 Points 97">
                <a:extLst>
                  <a:ext uri="{FF2B5EF4-FFF2-40B4-BE49-F238E27FC236}">
                    <a16:creationId xmlns:a16="http://schemas.microsoft.com/office/drawing/2014/main" id="{1CEFD4E6-01C9-43F1-8BF7-C0AA855F1AD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9F35BE73-11C2-45F8-9AC5-08E5037DAB8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AF374BB1-7F75-418B-860C-705B6604886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46536854-1B61-4C29-B0C0-4F6788A619C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EC13778F-FC5D-4991-95CE-E776AC732B3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1CB2A83D-79C1-4E5A-8FF3-07D1E7AA31B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C7023470-2161-4484-B348-4BA0E3918ED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C0CB8059-B9D5-4E97-A337-E8A642215E1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80800F50-2273-491F-8144-82EAF1AA88D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36B39B24-B0DA-484B-ADED-C27A596D2FD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8" name="Star: 5 Points 107">
                <a:extLst>
                  <a:ext uri="{FF2B5EF4-FFF2-40B4-BE49-F238E27FC236}">
                    <a16:creationId xmlns:a16="http://schemas.microsoft.com/office/drawing/2014/main" id="{69F9A2FB-3AF2-400A-8EFE-D2A00F96376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4CDEDC58-2246-4163-9891-5E328458B15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5692D0B6-1F9A-4516-ADA2-A4277BE0BF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0E063D8A-5989-4E04-940E-35734085448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AF6A6465-CD9A-4DB0-A144-5E8BF7AD4FF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AEF05346-A584-421C-B3C5-B2B1DB159D0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A19FF864-D8D9-43E3-8816-968AAF7978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2BDE47B5-9B0C-42CA-981A-141043A346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45A26D91-5388-49E6-B60C-D2439DCF901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EC58D15F-DDEF-4172-A8E5-59C85B894DD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8" name="Star: 5 Points 117">
                <a:extLst>
                  <a:ext uri="{FF2B5EF4-FFF2-40B4-BE49-F238E27FC236}">
                    <a16:creationId xmlns:a16="http://schemas.microsoft.com/office/drawing/2014/main" id="{3AB36C15-C42E-4850-B56A-BAC16BC4B91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B92BC2CF-5BB2-4D0D-BB30-B451A67E60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FA05C7DC-915B-45AC-94D5-29FC044C353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93B2B194-F11A-4AE4-8535-F8E5D2259D0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7DF80E6E-75CD-4A05-96AB-F95B2B5949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99EC27AC-9047-4619-9098-29E14B0347D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93585E8D-C655-44D4-B737-09C6198B20A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CA51F043-5813-45AE-8000-0D55846C004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8F8E008B-C359-4501-90C2-2CCF2F928B1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4D3EE818-478D-4F95-839A-1E9E9DB2BF6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Star: 5 Points 127">
                <a:extLst>
                  <a:ext uri="{FF2B5EF4-FFF2-40B4-BE49-F238E27FC236}">
                    <a16:creationId xmlns:a16="http://schemas.microsoft.com/office/drawing/2014/main" id="{475AA2F6-F00A-498D-A2B1-024107C0AAA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9" name="Star: 5 Points 128">
                <a:extLst>
                  <a:ext uri="{FF2B5EF4-FFF2-40B4-BE49-F238E27FC236}">
                    <a16:creationId xmlns:a16="http://schemas.microsoft.com/office/drawing/2014/main" id="{67276D78-F525-4791-8895-91C33302E2C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0" name="Star: 5 Points 129">
                <a:extLst>
                  <a:ext uri="{FF2B5EF4-FFF2-40B4-BE49-F238E27FC236}">
                    <a16:creationId xmlns:a16="http://schemas.microsoft.com/office/drawing/2014/main" id="{5169A4DD-97AD-499F-A93F-7B8B48BD04D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1" name="Star: 5 Points 130">
                <a:extLst>
                  <a:ext uri="{FF2B5EF4-FFF2-40B4-BE49-F238E27FC236}">
                    <a16:creationId xmlns:a16="http://schemas.microsoft.com/office/drawing/2014/main" id="{9B69B90B-8E92-47DC-A2F5-E75B56994A3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2" name="Star: 5 Points 131">
                <a:extLst>
                  <a:ext uri="{FF2B5EF4-FFF2-40B4-BE49-F238E27FC236}">
                    <a16:creationId xmlns:a16="http://schemas.microsoft.com/office/drawing/2014/main" id="{1FB2688D-2FF0-40A4-8E8B-A95024FF503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3" name="Star: 5 Points 132">
                <a:extLst>
                  <a:ext uri="{FF2B5EF4-FFF2-40B4-BE49-F238E27FC236}">
                    <a16:creationId xmlns:a16="http://schemas.microsoft.com/office/drawing/2014/main" id="{A5A8B00C-2EC9-482F-BB01-129C95A0F01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4" name="Text Box 2">
                <a:extLst>
                  <a:ext uri="{FF2B5EF4-FFF2-40B4-BE49-F238E27FC236}">
                    <a16:creationId xmlns:a16="http://schemas.microsoft.com/office/drawing/2014/main" id="{9AA55F2F-F260-4258-A3DE-714376A6DC3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6" name="TextBox 135">
                <a:extLst>
                  <a:ext uri="{FF2B5EF4-FFF2-40B4-BE49-F238E27FC236}">
                    <a16:creationId xmlns:a16="http://schemas.microsoft.com/office/drawing/2014/main" id="{C600545C-F777-40C8-910E-C62F27B9C94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7" name="Star: 5 Points 107">
                <a:extLst>
                  <a:ext uri="{FF2B5EF4-FFF2-40B4-BE49-F238E27FC236}">
                    <a16:creationId xmlns:a16="http://schemas.microsoft.com/office/drawing/2014/main" id="{2A9E914C-64E7-4132-9B9C-B027E524500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8" name="Star: 5 Points 117">
                <a:extLst>
                  <a:ext uri="{FF2B5EF4-FFF2-40B4-BE49-F238E27FC236}">
                    <a16:creationId xmlns:a16="http://schemas.microsoft.com/office/drawing/2014/main" id="{AE46F6F1-C0A3-4FA4-8DB8-A19498B0C4F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39" name="Star: 5 Points 132">
                <a:extLst>
                  <a:ext uri="{FF2B5EF4-FFF2-40B4-BE49-F238E27FC236}">
                    <a16:creationId xmlns:a16="http://schemas.microsoft.com/office/drawing/2014/main" id="{DD3D2C14-5610-4E4B-A0CD-6E36EAF3086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11" name="Star: 5 Points 21">
              <a:extLst>
                <a:ext uri="{FF2B5EF4-FFF2-40B4-BE49-F238E27FC236}">
                  <a16:creationId xmlns:a16="http://schemas.microsoft.com/office/drawing/2014/main" id="{C9D6E281-8226-4EE3-A82A-50F64F5EBDF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2" name="Star: 5 Points 30">
              <a:extLst>
                <a:ext uri="{FF2B5EF4-FFF2-40B4-BE49-F238E27FC236}">
                  <a16:creationId xmlns:a16="http://schemas.microsoft.com/office/drawing/2014/main" id="{096BBB21-874F-42B4-BC2A-DFA2892CA21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grpSp>
      <p:sp>
        <p:nvSpPr>
          <p:cNvPr id="7" name="Rectangle 6">
            <a:extLst>
              <a:ext uri="{FF2B5EF4-FFF2-40B4-BE49-F238E27FC236}">
                <a16:creationId xmlns:a16="http://schemas.microsoft.com/office/drawing/2014/main" id="{F326B4F3-1A84-42F9-8D5A-5C6EB23BD50C}"/>
              </a:ext>
            </a:extLst>
          </p:cNvPr>
          <p:cNvSpPr/>
          <p:nvPr userDrawn="1"/>
        </p:nvSpPr>
        <p:spPr>
          <a:xfrm>
            <a:off x="-1221" y="913878"/>
            <a:ext cx="12193867" cy="5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2" name="Picture 141">
            <a:extLst>
              <a:ext uri="{FF2B5EF4-FFF2-40B4-BE49-F238E27FC236}">
                <a16:creationId xmlns:a16="http://schemas.microsoft.com/office/drawing/2014/main" id="{ABB13CDE-3372-444D-84D7-97ED5381EBC3}"/>
              </a:ext>
            </a:extLst>
          </p:cNvPr>
          <p:cNvPicPr/>
          <p:nvPr userDrawn="1"/>
        </p:nvPicPr>
        <p:blipFill>
          <a:blip r:embed="rId12" cstate="print">
            <a:duotone>
              <a:schemeClr val="bg2">
                <a:shade val="45000"/>
                <a:satMod val="135000"/>
              </a:schemeClr>
              <a:prstClr val="white"/>
            </a:duotone>
            <a:extLst>
              <a:ext uri="{BEBA8EAE-BF5A-486C-A8C5-ECC9F3942E4B}">
                <a14:imgProps xmlns:a14="http://schemas.microsoft.com/office/drawing/2010/main">
                  <a14:imgLayer r:embed="rId13">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147" name="Text Placeholder 2">
            <a:extLst>
              <a:ext uri="{FF2B5EF4-FFF2-40B4-BE49-F238E27FC236}">
                <a16:creationId xmlns:a16="http://schemas.microsoft.com/office/drawing/2014/main" id="{35C06296-83D1-4FC7-A283-9A43E7DBDB83}"/>
              </a:ext>
            </a:extLst>
          </p:cNvPr>
          <p:cNvSpPr>
            <a:spLocks noGrp="1"/>
          </p:cNvSpPr>
          <p:nvPr>
            <p:ph type="body" idx="1"/>
          </p:nvPr>
        </p:nvSpPr>
        <p:spPr>
          <a:xfrm>
            <a:off x="838200" y="2260601"/>
            <a:ext cx="10515600" cy="410686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5" name="Slide Number Placeholder 5">
            <a:extLst>
              <a:ext uri="{FF2B5EF4-FFF2-40B4-BE49-F238E27FC236}">
                <a16:creationId xmlns:a16="http://schemas.microsoft.com/office/drawing/2014/main" id="{B7912FDC-A0DF-4F98-B873-758CC779F990}"/>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pic>
        <p:nvPicPr>
          <p:cNvPr id="143" name="Picture 142">
            <a:extLst>
              <a:ext uri="{FF2B5EF4-FFF2-40B4-BE49-F238E27FC236}">
                <a16:creationId xmlns:a16="http://schemas.microsoft.com/office/drawing/2014/main" id="{CE0D0AED-5B5A-4B44-8AE2-97DA187AD3D7}"/>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bwMode="auto">
          <a:xfrm>
            <a:off x="388811" y="65056"/>
            <a:ext cx="776642" cy="776642"/>
          </a:xfrm>
          <a:prstGeom prst="rect">
            <a:avLst/>
          </a:prstGeom>
          <a:noFill/>
          <a:ln>
            <a:noFill/>
          </a:ln>
        </p:spPr>
      </p:pic>
    </p:spTree>
    <p:extLst>
      <p:ext uri="{BB962C8B-B14F-4D97-AF65-F5344CB8AC3E}">
        <p14:creationId xmlns:p14="http://schemas.microsoft.com/office/powerpoint/2010/main" val="660354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51" r:id="rId4"/>
    <p:sldLayoutId id="2147483652" r:id="rId5"/>
    <p:sldLayoutId id="2147483653" r:id="rId6"/>
    <p:sldLayoutId id="2147483654" r:id="rId7"/>
    <p:sldLayoutId id="2147483655" r:id="rId8"/>
    <p:sldLayoutId id="2147483658" r:id="rId9"/>
    <p:sldLayoutId id="2147483661" r:id="rId1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chemeClr val="tx1"/>
          </a:solidFill>
          <a:latin typeface="Calibri" panose="020F0502020204030204" pitchFamily="34" charset="0"/>
          <a:ea typeface="Calibri" panose="020F0502020204030204" pitchFamily="34" charset="0"/>
          <a:cs typeface="Calibri" panose="020F050202020403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ebservices.sos.state.tx.us/forms/6-1fs.pdf" TargetMode="External"/><Relationship Id="rId5" Type="http://schemas.openxmlformats.org/officeDocument/2006/relationships/hyperlink" Target="https://webservices.sos.state.tx.us/forms/6-1f.pdf" TargetMode="External"/><Relationship Id="rId4" Type="http://schemas.microsoft.com/office/2007/relationships/hdphoto" Target="../media/hdphoto1.wdp"/></Relationships>
</file>

<file path=ppt/slides/_rels/slide1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7.xml.rels><?xml version="1.0" encoding="UTF-8" standalone="yes"?>
<Relationships xmlns="http://schemas.openxmlformats.org/package/2006/relationships"><Relationship Id="rId2" Type="http://schemas.openxmlformats.org/officeDocument/2006/relationships/hyperlink" Target="https://www.sos.state.tx.us/elections/laws/education-resources.shtml" TargetMode="Externa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1.png"/><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2.png"/><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3.png"/><Relationship Id="rId4" Type="http://schemas.microsoft.com/office/2007/relationships/hdphoto" Target="../media/hdphoto1.wdp"/></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4.png"/><Relationship Id="rId4" Type="http://schemas.microsoft.com/office/2007/relationships/hdphoto" Target="../media/hdphoto1.wdp"/></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5.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6.png"/><Relationship Id="rId4" Type="http://schemas.microsoft.com/office/2007/relationships/hdphoto" Target="../media/hdphoto1.wdp"/></Relationships>
</file>

<file path=ppt/slides/_rels/slide2.xml.rels><?xml version="1.0" encoding="UTF-8" standalone="yes"?>
<Relationships xmlns="http://schemas.openxmlformats.org/package/2006/relationships"><Relationship Id="rId2" Type="http://schemas.openxmlformats.org/officeDocument/2006/relationships/hyperlink" Target="https://www.sos.state.tx.us/elections/laws/education-resources.shtml" TargetMode="Externa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62fs.pdf" TargetMode="External"/><Relationship Id="rId5" Type="http://schemas.openxmlformats.org/officeDocument/2006/relationships/hyperlink" Target="https://www.sos.state.tx.us/elections/forms/pol-sub/7-62f.pdf" TargetMode="External"/><Relationship Id="rId4" Type="http://schemas.microsoft.com/office/2007/relationships/hdphoto" Target="../media/hdphoto1.wdp"/></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7-62fs.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62f.pdf" TargetMode="External"/><Relationship Id="rId5" Type="http://schemas.openxmlformats.org/officeDocument/2006/relationships/image" Target="../media/image17.png"/><Relationship Id="rId4" Type="http://schemas.microsoft.com/office/2007/relationships/hdphoto" Target="../media/hdphoto1.wdp"/></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8.png"/><Relationship Id="rId4" Type="http://schemas.microsoft.com/office/2007/relationships/hdphoto" Target="../media/hdphoto1.wdp"/></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9.png"/><Relationship Id="rId4" Type="http://schemas.microsoft.com/office/2007/relationships/hdphoto" Target="../media/hdphoto1.wdp"/></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20.png"/><Relationship Id="rId4" Type="http://schemas.microsoft.com/office/2007/relationships/hdphoto" Target="../media/hdphoto1.wdp"/></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21-6f.pdf" TargetMode="External"/><Relationship Id="rId4" Type="http://schemas.microsoft.com/office/2007/relationships/hdphoto" Target="../media/hdphoto1.wdp"/></Relationships>
</file>

<file path=ppt/slides/_rels/slide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21-6f.pdf" TargetMode="External"/><Relationship Id="rId5" Type="http://schemas.openxmlformats.org/officeDocument/2006/relationships/image" Target="../media/image21.png"/><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21-6f.pdf" TargetMode="External"/><Relationship Id="rId4" Type="http://schemas.microsoft.com/office/2007/relationships/hdphoto" Target="../media/hdphoto1.wdp"/></Relationships>
</file>

<file path=ppt/slides/_rels/slide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21-6f.pdf" TargetMode="External"/><Relationship Id="rId4" Type="http://schemas.microsoft.com/office/2007/relationships/hdphoto" Target="../media/hdphoto1.wdp"/></Relationships>
</file>

<file path=ppt/slides/_rels/slide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21-6f.pdf" TargetMode="External"/><Relationship Id="rId4" Type="http://schemas.microsoft.com/office/2007/relationships/hdphoto" Target="../media/hdphoto1.wdp"/></Relationships>
</file>

<file path=ppt/slides/_rels/slide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_Scenario_Six:_Voter_1"/><Relationship Id="rId4" Type="http://schemas.microsoft.com/office/2007/relationships/hdphoto" Target="../media/hdphoto1.wdp"/></Relationships>
</file>

<file path=ppt/slides/_rels/slide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22.png"/><Relationship Id="rId4" Type="http://schemas.microsoft.com/office/2007/relationships/hdphoto" Target="../media/hdphoto1.wdp"/></Relationships>
</file>

<file path=ppt/slides/_rels/slide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21-59f.pdf" TargetMode="External"/><Relationship Id="rId4" Type="http://schemas.microsoft.com/office/2007/relationships/hdphoto" Target="../media/hdphoto1.wdp"/></Relationships>
</file>

<file path=ppt/slides/_rels/slide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21-59f.pdf" TargetMode="External"/><Relationship Id="rId5" Type="http://schemas.openxmlformats.org/officeDocument/2006/relationships/image" Target="../media/image23.png"/><Relationship Id="rId4" Type="http://schemas.microsoft.com/office/2007/relationships/hdphoto" Target="../media/hdphoto1.wdp"/></Relationships>
</file>

<file path=ppt/slides/_rels/slide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_Scenario_Five:_Voter"/><Relationship Id="rId5" Type="http://schemas.openxmlformats.org/officeDocument/2006/relationships/hyperlink" Target="#_Scenario_Seven:_Provisional"/><Relationship Id="rId4" Type="http://schemas.microsoft.com/office/2007/relationships/hdphoto" Target="../media/hdphoto1.wdp"/></Relationships>
</file>

<file path=ppt/slides/_rels/slide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4.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25.png"/><Relationship Id="rId4" Type="http://schemas.microsoft.com/office/2007/relationships/hdphoto" Target="../media/hdphoto1.wdp"/></Relationships>
</file>

<file path=ppt/slides/_rels/slide5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6.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9-2f.pdf" TargetMode="External"/><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9-5f.pdf" TargetMode="External"/><Relationship Id="rId5" Type="http://schemas.openxmlformats.org/officeDocument/2006/relationships/hyperlink" Target="https://www.sos.state.tx.us/elections/forms/pol-sub/9-1f.pdf" TargetMode="External"/><Relationship Id="rId4" Type="http://schemas.microsoft.com/office/2007/relationships/hdphoto" Target="../media/hdphoto1.wdp"/></Relationships>
</file>

<file path=ppt/slides/_rels/slide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9-6f.pdf" TargetMode="External"/><Relationship Id="rId5" Type="http://schemas.openxmlformats.org/officeDocument/2006/relationships/hyperlink" Target="https://www.sos.state.tx.us/elections/forms/pol-sub/9-3f.pdf" TargetMode="External"/><Relationship Id="rId4" Type="http://schemas.microsoft.com/office/2007/relationships/hdphoto" Target="../media/hdphoto1.wdp"/></Relationships>
</file>

<file path=ppt/slides/_rels/slide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27.png"/><Relationship Id="rId4" Type="http://schemas.microsoft.com/office/2007/relationships/hdphoto" Target="../media/hdphoto1.wdp"/></Relationships>
</file>

<file path=ppt/slides/_rels/slide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5.xml.rels><?xml version="1.0" encoding="UTF-8" standalone="yes"?>
<Relationships xmlns="http://schemas.openxmlformats.org/package/2006/relationships"><Relationship Id="rId8" Type="http://schemas.openxmlformats.org/officeDocument/2006/relationships/image" Target="cid:2AE868CE-9E73-4F0B-97AF-73A5B90833F7" TargetMode="External"/><Relationship Id="rId3" Type="http://schemas.openxmlformats.org/officeDocument/2006/relationships/image" Target="../media/image1.png"/><Relationship Id="rId7" Type="http://schemas.microsoft.com/office/2007/relationships/hdphoto" Target="../media/hdphoto2.wdp"/><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29.png"/><Relationship Id="rId5" Type="http://schemas.openxmlformats.org/officeDocument/2006/relationships/image" Target="../media/image28.jpeg"/><Relationship Id="rId4" Type="http://schemas.microsoft.com/office/2007/relationships/hdphoto" Target="../media/hdphoto1.wdp"/><Relationship Id="rId9" Type="http://schemas.openxmlformats.org/officeDocument/2006/relationships/image" Target="../media/image30.png"/></Relationships>
</file>

<file path=ppt/slides/_rels/slide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9-2f.pdf" TargetMode="External"/><Relationship Id="rId5" Type="http://schemas.openxmlformats.org/officeDocument/2006/relationships/image" Target="../media/image31.png"/><Relationship Id="rId4" Type="http://schemas.microsoft.com/office/2007/relationships/hdphoto" Target="../media/hdphoto1.wdp"/></Relationships>
</file>

<file path=ppt/slides/_rels/slide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hyperlink" Target="https://www.sos.state.tx.us/elections/forms/pol-sub/9-1f.pdf" TargetMode="External"/><Relationship Id="rId4" Type="http://schemas.microsoft.com/office/2007/relationships/hdphoto" Target="../media/hdphoto1.wdp"/></Relationships>
</file>

<file path=ppt/slides/_rels/slide68.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9-9fs.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9-9f.pdf" TargetMode="External"/><Relationship Id="rId5" Type="http://schemas.openxmlformats.org/officeDocument/2006/relationships/hyperlink" Target="https://www.sos.state.tx.us/elections/forms/pol-sub/9-5f.pdf" TargetMode="External"/><Relationship Id="rId4" Type="http://schemas.microsoft.com/office/2007/relationships/hdphoto" Target="../media/hdphoto1.wdp"/></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9-5f.pdf" TargetMode="Externa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xml"/><Relationship Id="rId6" Type="http://schemas.openxmlformats.org/officeDocument/2006/relationships/hyperlink" Target="https://www.sos.state.tx.us/elections/forms/pol-sub/9-5f.pdf" TargetMode="External"/><Relationship Id="rId5" Type="http://schemas.microsoft.com/office/2007/relationships/hdphoto" Target="../media/hdphoto1.wdp"/><Relationship Id="rId4" Type="http://schemas.openxmlformats.org/officeDocument/2006/relationships/image" Target="../media/image1.png"/></Relationships>
</file>

<file path=ppt/slides/_rels/slide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5.png"/><Relationship Id="rId5" Type="http://schemas.openxmlformats.org/officeDocument/2006/relationships/hyperlink" Target="https://www.sos.state.tx.us/elections/forms/pol-sub/9-3f.pdf" TargetMode="External"/><Relationship Id="rId4" Type="http://schemas.microsoft.com/office/2007/relationships/hdphoto" Target="../media/hdphoto1.wdp"/></Relationships>
</file>

<file path=ppt/slides/_rels/slide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6.png"/><Relationship Id="rId5" Type="http://schemas.openxmlformats.org/officeDocument/2006/relationships/hyperlink" Target="https://www.sos.state.tx.us/elections/forms/pol-sub/9-6f.pdf" TargetMode="External"/><Relationship Id="rId4" Type="http://schemas.microsoft.com/office/2007/relationships/hdphoto" Target="../media/hdphoto1.wdp"/></Relationships>
</file>

<file path=ppt/slides/_rels/slide7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13f.pdf" TargetMode="External"/><Relationship Id="rId5" Type="http://schemas.openxmlformats.org/officeDocument/2006/relationships/hyperlink" Target="https://www.sos.state.tx.us/elections/forms/pol-sub/6-5f.pdf" TargetMode="External"/><Relationship Id="rId4" Type="http://schemas.microsoft.com/office/2007/relationships/hdphoto" Target="../media/hdphoto1.wdp"/></Relationships>
</file>

<file path=ppt/slides/_rels/slide74.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6-7fs.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7f.pdf" TargetMode="External"/><Relationship Id="rId5" Type="http://schemas.openxmlformats.org/officeDocument/2006/relationships/hyperlink" Target="https://www.sos.state.tx.us/elections/forms/pol-sub/7-64f.pdf" TargetMode="External"/><Relationship Id="rId4" Type="http://schemas.microsoft.com/office/2007/relationships/hdphoto" Target="../media/hdphoto1.wdp"/></Relationships>
</file>

<file path=ppt/slides/_rels/slide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7fs.pdf" TargetMode="External"/><Relationship Id="rId5" Type="http://schemas.openxmlformats.org/officeDocument/2006/relationships/hyperlink" Target="https://www.sos.state.tx.us/elections/forms/pol-sub/6-7f.pdf" TargetMode="External"/><Relationship Id="rId4" Type="http://schemas.microsoft.com/office/2007/relationships/hdphoto" Target="../media/hdphoto1.wdp"/></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0.xml.rels><?xml version="1.0" encoding="UTF-8" standalone="yes"?>
<Relationships xmlns="http://schemas.openxmlformats.org/package/2006/relationships"><Relationship Id="rId8" Type="http://schemas.openxmlformats.org/officeDocument/2006/relationships/hyperlink" Target="https://www.sos.state.tx.us/elections/forms/pol-sub/6-5f.pdf" TargetMode="External"/><Relationship Id="rId3" Type="http://schemas.openxmlformats.org/officeDocument/2006/relationships/image" Target="../media/image1.png"/><Relationship Id="rId7" Type="http://schemas.openxmlformats.org/officeDocument/2006/relationships/hyperlink" Target="https://www.sos.state.tx.us/elections/forms/pol-sub/6-6fs.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6f.pdf" TargetMode="External"/><Relationship Id="rId5" Type="http://schemas.openxmlformats.org/officeDocument/2006/relationships/hyperlink" Target="#_Scenario_Seven:_Provisional"/><Relationship Id="rId4" Type="http://schemas.microsoft.com/office/2007/relationships/hdphoto" Target="../media/hdphoto1.wdp"/><Relationship Id="rId9" Type="http://schemas.openxmlformats.org/officeDocument/2006/relationships/hyperlink" Target="https://www.sos.state.tx.us/elections/forms/pol-sub/6-13f.pdf" TargetMode="External"/></Relationships>
</file>

<file path=ppt/slides/_rels/slide81.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6-7fs.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7f.pdf" TargetMode="External"/><Relationship Id="rId5" Type="http://schemas.openxmlformats.org/officeDocument/2006/relationships/image" Target="../media/image37.png"/><Relationship Id="rId4" Type="http://schemas.microsoft.com/office/2007/relationships/hdphoto" Target="../media/hdphoto1.wdp"/></Relationships>
</file>

<file path=ppt/slides/_rels/slide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8.png"/><Relationship Id="rId5" Type="http://schemas.openxmlformats.org/officeDocument/2006/relationships/hyperlink" Target="https://www.sos.state.tx.us/elections/forms/pol-sub/7-64f.pdf" TargetMode="External"/><Relationship Id="rId4" Type="http://schemas.microsoft.com/office/2007/relationships/hdphoto" Target="../media/hdphoto1.wdp"/></Relationships>
</file>

<file path=ppt/slides/_rels/slide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hyperlink" Target="https://www.sos.state.tx.us/elections/forms/pol-sub/6-5f.pdf" TargetMode="External"/><Relationship Id="rId4" Type="http://schemas.microsoft.com/office/2007/relationships/hdphoto" Target="../media/hdphoto1.wdp"/></Relationships>
</file>

<file path=ppt/slides/_rels/slide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hyperlink" Target="https://www.sos.state.tx.us/elections/forms/pol-sub/6-13f.pdf" TargetMode="External"/><Relationship Id="rId4" Type="http://schemas.microsoft.com/office/2007/relationships/hdphoto" Target="../media/hdphoto1.wdp"/></Relationships>
</file>

<file path=ppt/slides/_rels/slide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65f.pdf" TargetMode="External"/><Relationship Id="rId4" Type="http://schemas.microsoft.com/office/2007/relationships/hdphoto" Target="../media/hdphoto1.wdp"/></Relationships>
</file>

<file path=ppt/slides/_rels/slide8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9.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7-67f.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_Assistants"/><Relationship Id="rId5" Type="http://schemas.openxmlformats.org/officeDocument/2006/relationships/hyperlink" Target="https://www.sos.state.tx.us/elections/forms/pol-sub/7-63f.pdf" TargetMode="External"/><Relationship Id="rId4" Type="http://schemas.microsoft.com/office/2007/relationships/hdphoto" Target="../media/hdphoto1.wdp"/></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9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1.png"/><Relationship Id="rId1" Type="http://schemas.openxmlformats.org/officeDocument/2006/relationships/slideLayout" Target="../slideLayouts/slideLayout2.xml"/><Relationship Id="rId6" Type="http://schemas.openxmlformats.org/officeDocument/2006/relationships/hyperlink" Target="https://www.sos.state.tx.us/elections/forms/pol-sub/7-65f.pdf" TargetMode="External"/><Relationship Id="rId5" Type="http://schemas.microsoft.com/office/2007/relationships/hdphoto" Target="../media/hdphoto1.wdp"/><Relationship Id="rId4" Type="http://schemas.openxmlformats.org/officeDocument/2006/relationships/image" Target="../media/image1.png"/></Relationships>
</file>

<file path=ppt/slides/_rels/slide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93f.pdf" TargetMode="External"/><Relationship Id="rId4" Type="http://schemas.microsoft.com/office/2007/relationships/hdphoto" Target="../media/hdphoto1.wdp"/></Relationships>
</file>

<file path=ppt/slides/_rels/slide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13f.pdf" TargetMode="External"/><Relationship Id="rId5" Type="http://schemas.openxmlformats.org/officeDocument/2006/relationships/hyperlink" Target="https://www.sos.state.tx.us/elections/forms/pol-sub/6-5f.pdf" TargetMode="External"/><Relationship Id="rId4" Type="http://schemas.microsoft.com/office/2007/relationships/hdphoto" Target="../media/hdphoto1.wdp"/></Relationships>
</file>

<file path=ppt/slides/_rels/slide9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93f.pdf" TargetMode="External"/><Relationship Id="rId4" Type="http://schemas.microsoft.com/office/2007/relationships/hdphoto" Target="../media/hdphoto1.wdp"/></Relationships>
</file>

<file path=ppt/slides/_rels/slide9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77f.pdf" TargetMode="External"/><Relationship Id="rId4" Type="http://schemas.microsoft.com/office/2007/relationships/hdphoto" Target="../media/hdphoto1.wdp"/></Relationships>
</file>

<file path=ppt/slides/_rels/slide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93f.pdf" TargetMode="External"/><Relationship Id="rId5" Type="http://schemas.openxmlformats.org/officeDocument/2006/relationships/image" Target="../media/image42.png"/><Relationship Id="rId4" Type="http://schemas.microsoft.com/office/2007/relationships/hdphoto" Target="../media/hdphoto1.wdp"/></Relationships>
</file>

<file path=ppt/slides/_rels/slide9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9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43.png"/><Relationship Id="rId4" Type="http://schemas.microsoft.com/office/2007/relationships/hdphoto" Target="../media/hdphoto1.wdp"/></Relationships>
</file>

<file path=ppt/slides/_rels/slide9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83C2AF7-D162-4079-B434-8F3C4003236B}"/>
              </a:ext>
            </a:extLst>
          </p:cNvPr>
          <p:cNvSpPr/>
          <p:nvPr/>
        </p:nvSpPr>
        <p:spPr bwMode="auto">
          <a:xfrm>
            <a:off x="1" y="0"/>
            <a:ext cx="12192000" cy="68580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4" name="Title 1">
            <a:extLst>
              <a:ext uri="{FF2B5EF4-FFF2-40B4-BE49-F238E27FC236}">
                <a16:creationId xmlns:a16="http://schemas.microsoft.com/office/drawing/2014/main" id="{B9D2792A-ED9B-4964-9D0D-DD2CC734625A}"/>
              </a:ext>
            </a:extLst>
          </p:cNvPr>
          <p:cNvSpPr txBox="1">
            <a:spLocks/>
          </p:cNvSpPr>
          <p:nvPr/>
        </p:nvSpPr>
        <p:spPr>
          <a:xfrm>
            <a:off x="1553371" y="2177964"/>
            <a:ext cx="9144000" cy="23876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60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Poll Worker Training</a:t>
            </a:r>
          </a:p>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Comprehensive State Version</a:t>
            </a:r>
          </a:p>
        </p:txBody>
      </p:sp>
      <p:grpSp>
        <p:nvGrpSpPr>
          <p:cNvPr id="22" name="Group 21">
            <a:extLst>
              <a:ext uri="{FF2B5EF4-FFF2-40B4-BE49-F238E27FC236}">
                <a16:creationId xmlns:a16="http://schemas.microsoft.com/office/drawing/2014/main" id="{DDCF503C-5B78-4F96-9CEE-0FE1F662FBE6}"/>
              </a:ext>
            </a:extLst>
          </p:cNvPr>
          <p:cNvGrpSpPr/>
          <p:nvPr/>
        </p:nvGrpSpPr>
        <p:grpSpPr>
          <a:xfrm>
            <a:off x="-764" y="-214997"/>
            <a:ext cx="12395060" cy="1605019"/>
            <a:chOff x="-764" y="-214997"/>
            <a:chExt cx="12395060" cy="1605019"/>
          </a:xfrm>
        </p:grpSpPr>
        <p:sp>
          <p:nvSpPr>
            <p:cNvPr id="3" name="Star: 5 Points 2">
              <a:extLst>
                <a:ext uri="{FF2B5EF4-FFF2-40B4-BE49-F238E27FC236}">
                  <a16:creationId xmlns:a16="http://schemas.microsoft.com/office/drawing/2014/main" id="{7FA89D9B-019A-4BF7-9C91-11CC89F59B1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B89EA6-DD18-4896-A7DF-010751778B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7C32E2E-6AE7-4AA1-9449-BEE66617553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B8DE9C9-3AE6-457D-943B-EF5BCCDF60D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A4B0663-B950-4B8B-B49D-E74F2F320AA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717423C-A787-4AE5-8BB4-47B2D06AA6D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B1F04F-3FDF-4511-ADE4-38681B49466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106CFD-CF1F-4C3E-966F-912F423B6B9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39775D7-A3B4-49B9-8C51-1A3B99B752A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29837B-A769-424B-B1A8-ED70D9F4536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5B38A66-B759-4645-881E-CDD76832CB0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0B7300B-625E-45C6-A508-9823380438C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C31CFB-4123-423C-AFE0-1C9A4E84C62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75E4BC5-A77D-406C-A16F-5B69D6E7B6D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0B9B85D-1E4C-4E7A-8931-716CE4416B1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374602A-ED70-4792-BBFE-DA7B3097485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6034DFA-523D-45C6-BB63-5FE53A30D5D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BE6E478-873B-4949-BBB1-C9C509C022D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D29821-C440-49BA-A6DC-6290B8999BC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5DD17AB-FDFF-4F53-811C-436D30CCCDE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803DB87-D8DB-4208-8865-265CD18A83F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3DEE32F-3528-4FAB-A32F-E8CE24A3742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FC113E1-7AC2-4ABE-A598-A7189BC9746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03F899A-0A23-453A-B9DF-88592AAF95C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C7D15F3-2BC2-48CA-A4A7-A8941F09974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15206E4-D18B-4FE3-BC69-13D9676C104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11C02CA-FFC9-46F0-BB41-C0BFBD13ABE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83E33F6-BFA6-4351-96FC-6A59A0B152F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F7C1515-6F93-427B-9BA3-9E69A5C696F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96B942E-426C-4F0B-9867-19BB135C05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28460E8-9D75-4C00-8C39-06250F51B3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FB64B50-417A-4D08-8432-DEF35B37A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7087772-1445-4331-B59B-15EBE21003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30CB820-7F14-4B40-BFD0-F7D963C4A5D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586AF6-5A02-4979-B1C4-A1AAC530B99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0260040-0EF4-45CC-9DE1-2041B0EB311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C0690E8-7165-411D-8407-98D0FE72C21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92E7F6E-76EA-40A9-BA3D-D4C55A183BC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3424189-9EF5-4E1D-90F0-9192B8D348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DCCC468-FFD8-4A0E-A2F1-B9EE2236A5D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9B787F6-E883-44E5-8445-8F3316B6D0F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286CD31-1A80-4BDA-828F-1348D9125A3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77B5C1E-5124-47C0-92C3-BDC7C53DDC3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24D2F77-9376-4888-8B5C-DD0E137BE29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525EF89-229D-4FD8-B849-D8F1071003E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393F4CD-EB3A-4D59-8E08-D2F10DE2F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6413214-79C6-476A-A42B-21BFEFC3D05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8C39927-DF15-4CCB-B645-6484332A7F0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6F9B77A-FE74-4E8C-BDF6-6F3584A2B60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CFABD5D-D44C-48B5-8E00-F091089E2B4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8E74F9C-E7ED-42D8-91D3-3F867257F9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8040A14-C57F-4CE7-9A0B-2905538A768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203A170-8FDD-42D3-87C0-D75D2A8C918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B495EBF-6252-469A-BA34-BB9C673355F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7602CE2-729D-4C12-8F82-87D88821A73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F04D82F-F9A6-4E5C-86C7-C917069F785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FE08B64-4A1E-4ABF-852F-7FF1467BD4D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15A8D9D-FB3A-44BC-AD55-ADD739359A0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BAEB83D-A7C4-472D-89E7-59ACF96B5BA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321CC3E-C924-4EE5-B09F-6695A4D399F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A0E1D43-9B97-4C9F-9C8B-1EF7FEC6B15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A17F397-CED2-4BC0-9B9B-0C7B58371B0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9C60C69-1FBB-4E86-B266-DCA770E3206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9F21164-BB09-4D62-86AD-50EBA553DD5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C79C42A-070A-4C0C-B71E-5C325314AF2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67F02E1-6A1A-4C25-82CE-040004F4775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8536401-D795-4332-8C86-3ECF320D8DE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EAECDEB-06D1-45BF-BCEC-B4F7067052E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30A63AD-4645-4269-A4B4-DA02E652D6B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47BAC22-68AC-437C-A77F-67D80EDE543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978E304-1C8A-4625-AB4F-8EB7D887F8A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1098432-04FC-4285-A9E1-7CCC2B7A4B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22D8E1B-3C0E-417D-AFD5-92C9BDB06F4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C5BAF8-09DA-4A51-8BD0-6C646496146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1C8A169-0ED3-469F-A593-A99FC4D42A5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31C5C9F-B629-4946-B477-A7E936351AE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5A50FB0-3280-42C8-A018-BF09A8905E6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130462-9210-458F-9DDE-02832F1A827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FAA15D-637A-41F8-8CA1-77899D4914C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73A957F-5BCE-49BD-8659-AADAC17D455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9C67C74-8697-4168-8294-3FB36F5DC18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05D7D28-C259-4FFF-9CFE-82BDB77C344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D134D2-3BAD-4F2B-8224-269867C3C2D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C48800E-AFBF-488C-B661-ECA1F2A402D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F073AFF-70A6-43A1-B04C-B425B414060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4B252C5-AB1D-4EA6-ABCC-8AFF74E7250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D2CCE62-B1C4-40F3-9F8B-5060B9356EB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13C437A-9A48-4E13-8509-255253772F6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89724DA-FD89-4F3F-AC62-F51BDC2510F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D44F216-4A14-4274-943D-4493D230D34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1A46456-180B-4B4B-A2C8-015A88762E1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D20B395-6753-41BA-8018-D8AE376E9A9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652E672-6962-41A7-A6A5-4AD615B0867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F7E63E4-0F5F-46E4-AD09-3A550288F69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5EA9FF7-1453-443D-8244-72D483BF9DB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44EB9A-0D2B-4016-A1B0-F7A9B3D8C4F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C6F5C93-6FB2-442D-B42D-A3548D81362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C830794-D649-41D1-95D6-69384C2672D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D90A5A-796F-4666-83D0-3E8DC087DA8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83E608-8E8F-464D-89A7-53B65921930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1256723D-0028-4446-B9C1-C3FC24DD118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BF73C84-C040-4958-B7E7-573AD3E1BD6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286CBC1-98E3-4E96-8746-30D53FDB35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CE19521-9983-4E4E-A189-790C8DD00A0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BDBED2E-E162-4E05-A602-6AB966EF92D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9A4F4F-38E3-4ACC-B514-FADE9B126A1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20060B8-2AFA-41EE-A787-4325A01B369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C9A0FEA-11D1-4BD2-A998-6DC66215037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EB8CE20-DE58-4C18-9082-F0B32337F73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DB009ED-48EC-4474-8052-290B801A5F1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B0FB951F-B22F-4C9D-A7F6-E0B3E95350D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B65B5FB-4D03-4DF7-9A07-E603DD014D0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72C80B7-2074-458B-9D0A-0E7BFAFC809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CB43406-CABC-4CCE-BC7B-50E7257445F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86EC2E8-D8AB-4B5C-84F2-75752D99836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18F240A-2ADF-49DC-AFF4-1A6F61CBE89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DCF4E4E-D64A-4CF5-AB9E-9154790035C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3B655A-E3B9-4A48-8676-2DB4A8B4EDB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933CF57-350F-4A66-8189-0126AC480A8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25DFD48-26DB-497A-A97E-8132951E32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FCA016F-9BD7-4389-83E1-E3048EA50D0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1D2EA3F-E6CC-4BD0-8455-0F57AE6793E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C5744E4-9E0D-4C7B-BBF2-50DB5F924AC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905D095-F36A-4814-A101-2E432DF13DF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7E4D06B-0EA7-4E5F-AB2D-D58B25C3A10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3" name="Star: 5 Points 132">
              <a:extLst>
                <a:ext uri="{FF2B5EF4-FFF2-40B4-BE49-F238E27FC236}">
                  <a16:creationId xmlns:a16="http://schemas.microsoft.com/office/drawing/2014/main" id="{6618BEE7-67D5-44A8-8D91-5AC4C688D6A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5BADD17D-E622-4625-85F5-43DD8BE39FA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383E5F29-B067-44FE-9A3A-B79A13782EF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3" name="Rectangle 152">
              <a:extLst>
                <a:ext uri="{FF2B5EF4-FFF2-40B4-BE49-F238E27FC236}">
                  <a16:creationId xmlns:a16="http://schemas.microsoft.com/office/drawing/2014/main" id="{F2AF26D4-68F0-4F9B-B228-BD1521FB8BB3}"/>
                </a:ext>
              </a:extLst>
            </p:cNvPr>
            <p:cNvSpPr/>
            <p:nvPr/>
          </p:nvSpPr>
          <p:spPr bwMode="auto">
            <a:xfrm>
              <a:off x="515" y="959600"/>
              <a:ext cx="12189749"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5" name="Rectangle 154">
              <a:extLst>
                <a:ext uri="{FF2B5EF4-FFF2-40B4-BE49-F238E27FC236}">
                  <a16:creationId xmlns:a16="http://schemas.microsoft.com/office/drawing/2014/main" id="{82509402-800C-4B2B-A82A-113AF30A071F}"/>
                </a:ext>
              </a:extLst>
            </p:cNvPr>
            <p:cNvSpPr/>
            <p:nvPr/>
          </p:nvSpPr>
          <p:spPr bwMode="auto">
            <a:xfrm>
              <a:off x="2947" y="913723"/>
              <a:ext cx="12193866" cy="4571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pic>
          <p:nvPicPr>
            <p:cNvPr id="156" name="Picture 155">
              <a:extLst>
                <a:ext uri="{FF2B5EF4-FFF2-40B4-BE49-F238E27FC236}">
                  <a16:creationId xmlns:a16="http://schemas.microsoft.com/office/drawing/2014/main" id="{626130A7-3B0E-46FC-A278-32B022E7D67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8" name="Slide Number Placeholder 3">
            <a:extLst>
              <a:ext uri="{FF2B5EF4-FFF2-40B4-BE49-F238E27FC236}">
                <a16:creationId xmlns:a16="http://schemas.microsoft.com/office/drawing/2014/main" id="{5BFACB49-A6BA-456A-8B9F-E24ACCD46300}"/>
              </a:ext>
            </a:extLst>
          </p:cNvPr>
          <p:cNvSpPr txBox="1">
            <a:spLocks/>
          </p:cNvSpPr>
          <p:nvPr/>
        </p:nvSpPr>
        <p:spPr>
          <a:xfrm>
            <a:off x="9332482" y="6373708"/>
            <a:ext cx="2693752"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Calibri" panose="020F0502020204030204"/>
                <a:ea typeface="+mn-ea"/>
                <a:cs typeface="+mn-cs"/>
              </a:rPr>
              <a:t>Revised </a:t>
            </a:r>
            <a:fld id="{11A5D5C9-CDC7-4F44-A519-0DCE77DCE97C}" type="datetime1">
              <a:rPr kumimoji="0" lang="en-US" sz="1100" b="1" i="0" u="none" strike="noStrike" kern="1200" cap="none" spc="0" normalizeH="0" baseline="0" noProof="0" smtClean="0">
                <a:ln>
                  <a:noFill/>
                </a:ln>
                <a:solidFill>
                  <a:prstClr val="white"/>
                </a:solidFill>
                <a:effectLst/>
                <a:uLnTx/>
                <a:uFillTx/>
                <a:latin typeface="Calibri" panose="020F0502020204030204"/>
                <a:ea typeface="+mn-ea"/>
                <a:cs typeface="+mn-cs"/>
              </a:rPr>
              <a:t>10/1/2025</a:t>
            </a:fld>
            <a:endParaRPr kumimoji="0" lang="en-US" sz="11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1226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9A0636-D5EF-6F77-C6CC-5C21FD9A22F2}"/>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1B80D27A-D17A-8310-6E12-5CBAAEA9C6F8}"/>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7.1A</a:t>
            </a:r>
          </a:p>
        </p:txBody>
      </p:sp>
      <p:grpSp>
        <p:nvGrpSpPr>
          <p:cNvPr id="22" name="Group 21">
            <a:extLst>
              <a:ext uri="{FF2B5EF4-FFF2-40B4-BE49-F238E27FC236}">
                <a16:creationId xmlns:a16="http://schemas.microsoft.com/office/drawing/2014/main" id="{D02D7B7D-5AF9-77FC-4318-618FDC794E3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A47AC51-A723-3FBA-7578-393CF727F25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BA226E9-9BCD-E583-B692-97E1B26E6A6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1A52F40-E17C-B051-587A-FB05E95E1B0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0B6BEF6-CEEF-3AD1-E25C-A705468EF02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0D2A64-8BC0-574D-03C4-5444CA33B85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7ACB2EB-3B24-FF40-35B5-60B2F06670C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99A5BCE-E34C-722A-C9D4-C7E0B1F02B6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081B9A0-332F-C321-8030-84A440208E0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750AFFC-2DEB-A6A7-A003-3EFD446C520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DB87F9E-43FC-AE09-EC59-705B302315F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E202191-02CC-3173-FA69-E035B2AFDB3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95659C0-A63A-CE23-9949-49A6E644119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075EA5-8A41-62B5-82B7-9A71341142B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9491929-F72A-ACC5-3431-B37A7AF1EED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6B03DA-299E-3FB4-E609-6B799B13B74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042C45E-1B93-4BF7-7708-F70F7653B2A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2E20BF5-7980-9415-156D-C1DC1300C67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CC56E5B-1DFB-1301-4756-E62A6FCAC4D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34676DA-E2E4-5EA2-6F0E-B17FCD0570F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18A4702-8553-09CB-6802-E9B39686E93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A56E077-183C-2577-33CB-B75C84EE1DD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DCFB248-3463-3970-A10E-97DE67E991A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1B08034-859C-EC01-83DB-5F3D11A6877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6F1C8AB-BFD7-1341-410E-A664B267331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8836A057-FFAE-CAC7-04FF-B4924EF48CB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8842217D-4022-8E97-79D5-37BDE7D81B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279BC4-C72A-2FB0-419B-4D49185FEA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803ACCC-15D7-E62D-BBD2-B09ED3FC1BC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48B0E9B-C708-B51D-633E-5E3862311A8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703757D-3CD2-927A-C5BD-08DA3AFE23D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23C73F0-8D41-9BBD-2C32-FD27422FA48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154E45B-6623-3838-9D6A-CB94093D5AE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63F77AC2-0443-23F9-1B60-3DC00F31EC9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F36E716-DD1E-8DA4-87B1-FDAD928E126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364677C-1B58-04C8-4770-8D1569B713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CAEE83D-AC61-63D6-2984-8BA77F73454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D329B10-924F-A42A-725D-508E1E0CB4A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DF1F606-C79C-898E-69EC-1323FBDDF4D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FC687BB-F123-47B4-1262-7A24607FA92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05DE120-EFB1-479E-E29C-B14266E2F56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6FBCF74-7A95-9CDE-9013-25D81DE3636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C6C70B2-A5CB-5DC0-AB08-CA7C16B6D82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D6E386C-58D7-5650-9897-BBE2BAE8E79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73D6984-C5F2-4D3A-8AC8-3858A7E01ED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A9956EF-6DE3-6A4C-2B19-5C12D8FF017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FD6CF01-9662-D78D-C8B4-6820FCD87EF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FDE97EC-5066-22A6-93CA-B9F0998D393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B16DD9E-289A-D7C9-3B33-FF166675F63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4AB89EA-EF6F-2984-874F-85296BEB59D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E5681B6-D829-C92A-E952-9310830062A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A0982F7-A164-2D13-AD3E-698ADE74AD9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A868535-D3C4-B0A0-D9FE-E605F135C75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5C92233A-3C8C-688B-441F-0AEB560FF70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01AA4ED-6D14-2DED-BD4B-7281ED8EABF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5D1F7F09-2DEA-0182-8B60-C245A48BB36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5CD1FD69-A3EA-4AC2-27F4-1A69E203463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58C85C8-CB41-851E-8488-6D93FE2F23F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97CDB48-72A3-453C-3E09-81B1FBC3D11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C9990C6-6AEA-17FE-911F-21CDA2FA4C5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FDCEE6F-F82F-D79D-F92C-C807F150A2A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6F2993F-532F-674C-A065-7312DAA869C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AD2338F-4EF6-7E62-870D-B365F1C9B0B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6855D24-09B9-9030-5E7E-AF99BD10E17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DFE2875-9B44-2795-92B7-7A1D491C960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FC27497-44FC-B4A0-3D75-6D1177C12FC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4FF931-3E0F-17D3-861B-E63F1882A71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4693E71-F15D-47E3-1E75-D321C1B5B7F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D0029BB-D12C-75BF-6B1A-5686061AD4C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B395CE5-E815-1D31-7970-F94AF14670D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EEEE6D2-8B8F-931C-8F66-984F89D5CE0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8343BFE-1E65-45CF-8B60-2E00C99FBC2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2499E74-259C-A882-ACA3-B86A775AACF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B674115-B9F9-3CEA-BACD-C73EC20C7CD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9A47E1C-843A-8FFF-630C-883149AC341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525EDEE-83DF-1434-A325-CAEA73D1634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99A89D7-CB4C-4CE8-C623-4CE81C7433A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E9F532A-42F2-C267-B0DC-5F12D1ACD98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7274A1-8B4D-4496-9665-558F0C69A25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7D3C071-42B9-E32F-288D-D293AAC9718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D0599D6-DB47-09B3-5445-60728686E03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1AA8052-E9B3-CF73-0FD7-88F866A5293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A93A428-BB6F-58FC-3266-6AB1268C34C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1849FA5-CC56-C094-D156-B9D4DDE96C7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DC08BB6-6683-A18D-458F-D16F4B8F2E2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6B68DB1-8450-794A-5C85-B324B73C7A5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170DF01-DDDF-3B53-29FA-8AACC357E3B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F402B4A-9002-1BA8-90B0-9AC5F042D0D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01F1990B-7D57-B8CD-D6EC-DE8C5A408FB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B7EE7BE-E6CB-B236-E198-E478F2BFD80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41993E0-A06C-BC8E-1AE1-ACC4E1EF834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BF8D741-E4E7-2213-ABDE-F58B4383A4A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987330A-C362-EE4E-5B6E-D9A5705FD9C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1B6C96C-8B6B-98EB-D85C-CE7011A002E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1115DCC-2644-F031-4AEB-DFAD79473AB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7119073-CFDE-0EFD-2FF3-4290B6026A3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79DC607-E7D0-34F7-D3EA-A43EDD71F64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3A4C462-E930-644F-BF0F-F06F751FBB7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7D8F03F-407D-7458-1C42-C80EDB8A0CF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DD18807-4CCC-85E5-DFD2-40ED5024F6B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D76AD61-4614-2536-B245-0DCD3940FF5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6172FD-9EE5-79BA-1294-7B41C44858F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1550E70-E2AA-7F8A-5148-736A0CC8723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695BEC4-2590-0724-3939-9DE1CF005AC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E0F2605-47D2-B198-25AD-E54042AC5AB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93CB3EA-BA51-676E-4503-BAE860860A2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ECE0E95-B96C-5D62-FCCC-2D11220F940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461EF5F-70A0-0195-5D9D-E6406CF8B4A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FF71A49-9D9B-135B-C7C2-512BA91B21D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13C1DF8-4BFF-08CC-8BB7-A46053983B9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4505E26-208A-7A87-FCD4-FC370D0F0A7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DF9DC72-DA10-476B-99A4-64341117574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7BF9C44-2D6E-DA08-A02E-F94590296F0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F1FD76F-4996-3BDD-C82A-D72DB048DEC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6DC5B6F-450C-46EB-E78E-CC154C9CB4A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41F7C63-D3AB-E714-5B86-1A873A882F9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C750A54-107A-C685-9A22-D7088C4F41FC}"/>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5676367-6F12-C2F8-FED4-13662E3323D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320E0E5-B215-E56A-2AAC-54B969938FA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F200565-F111-3248-A2DC-BC876EA038C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BB0491A-5601-C7B9-FAF5-0FC2AD821CA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2C3EEC6-9731-3CFC-30BD-D2EAC278B84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E02D787-5FFE-8680-CBA3-31A21AC6601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0F90718-1402-0423-CF43-F4052BA3024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35F15EE-83D5-0174-D2E0-2A55ED4A8A4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ABB99A2-907F-01D0-E8AC-CA23F57624A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0A67E30-3C08-41B0-C9FC-E1930A8BBEF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9508248-18E3-3D6D-D9B6-D6B01DFD2AF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676B265-F8B5-33F1-4A19-ED4A56F0B48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BF1F72E-AC5F-A87E-6A8D-53DB9B907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65290ED-E2C0-15EB-CD51-890044B812B8}"/>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60B1B48-FF85-582D-FAA9-89B0825D519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875574C-DD34-B344-24F0-84A52C5352F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93EF03E5-1C8C-8400-4282-833DFBFB07F3}"/>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168" name="Slide Number Placeholder 3">
            <a:extLst>
              <a:ext uri="{FF2B5EF4-FFF2-40B4-BE49-F238E27FC236}">
                <a16:creationId xmlns:a16="http://schemas.microsoft.com/office/drawing/2014/main" id="{BCAD0FE7-4CA5-41A1-99CD-C0F0908DB2A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257" name="Title 256">
            <a:extLst>
              <a:ext uri="{FF2B5EF4-FFF2-40B4-BE49-F238E27FC236}">
                <a16:creationId xmlns:a16="http://schemas.microsoft.com/office/drawing/2014/main" id="{A67FF54F-8618-42CD-B766-55DCCB5F287A}"/>
              </a:ext>
            </a:extLst>
          </p:cNvPr>
          <p:cNvSpPr>
            <a:spLocks noGrp="1"/>
          </p:cNvSpPr>
          <p:nvPr>
            <p:ph type="title"/>
          </p:nvPr>
        </p:nvSpPr>
        <p:spPr/>
        <p:txBody>
          <a:bodyPr/>
          <a:lstStyle/>
          <a:p>
            <a:r>
              <a:rPr lang="en-US" dirty="0"/>
              <a:t>Steps to Process a Voter</a:t>
            </a:r>
          </a:p>
        </p:txBody>
      </p:sp>
      <p:grpSp>
        <p:nvGrpSpPr>
          <p:cNvPr id="229" name="Group 228">
            <a:extLst>
              <a:ext uri="{FF2B5EF4-FFF2-40B4-BE49-F238E27FC236}">
                <a16:creationId xmlns:a16="http://schemas.microsoft.com/office/drawing/2014/main" id="{0CAF3B5E-2427-4013-A2CC-594D6DBE360C}"/>
              </a:ext>
            </a:extLst>
          </p:cNvPr>
          <p:cNvGrpSpPr/>
          <p:nvPr/>
        </p:nvGrpSpPr>
        <p:grpSpPr>
          <a:xfrm>
            <a:off x="3519796" y="1966132"/>
            <a:ext cx="5828584" cy="4692745"/>
            <a:chOff x="0" y="0"/>
            <a:chExt cx="4991351" cy="4018466"/>
          </a:xfrm>
        </p:grpSpPr>
        <p:cxnSp>
          <p:nvCxnSpPr>
            <p:cNvPr id="230" name="Google Shape;1277;p39">
              <a:extLst>
                <a:ext uri="{FF2B5EF4-FFF2-40B4-BE49-F238E27FC236}">
                  <a16:creationId xmlns:a16="http://schemas.microsoft.com/office/drawing/2014/main" id="{BC42DC53-540D-409C-88CE-F5CB4D5B67B2}"/>
                </a:ext>
              </a:extLst>
            </p:cNvPr>
            <p:cNvCxnSpPr/>
            <p:nvPr/>
          </p:nvCxnSpPr>
          <p:spPr>
            <a:xfrm>
              <a:off x="854015" y="612475"/>
              <a:ext cx="3209947" cy="0"/>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sp>
          <p:nvSpPr>
            <p:cNvPr id="231" name="Google Shape;1289;p39">
              <a:extLst>
                <a:ext uri="{FF2B5EF4-FFF2-40B4-BE49-F238E27FC236}">
                  <a16:creationId xmlns:a16="http://schemas.microsoft.com/office/drawing/2014/main" id="{67926063-CF0D-45BB-81E3-8597EEED500E}"/>
                </a:ext>
              </a:extLst>
            </p:cNvPr>
            <p:cNvSpPr txBox="1"/>
            <p:nvPr/>
          </p:nvSpPr>
          <p:spPr>
            <a:xfrm>
              <a:off x="8626" y="163901"/>
              <a:ext cx="1188755" cy="995747"/>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Times New Roman" panose="02020603050405020304" pitchFamily="18" charset="0"/>
                  <a:cs typeface="+mn-cs"/>
                </a:rPr>
                <a:t>Open the doors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Times New Roman" panose="02020603050405020304" pitchFamily="18" charset="0"/>
                  <a:cs typeface="+mn-cs"/>
                </a:rPr>
                <a:t>to the polling place and direct voters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Times New Roman" panose="02020603050405020304" pitchFamily="18" charset="0"/>
                  <a:cs typeface="+mn-cs"/>
                </a:rPr>
                <a:t>to the check-in station(s)</a:t>
              </a:r>
            </a:p>
          </p:txBody>
        </p:sp>
        <p:sp>
          <p:nvSpPr>
            <p:cNvPr id="232" name="Google Shape;1291;p39">
              <a:extLst>
                <a:ext uri="{FF2B5EF4-FFF2-40B4-BE49-F238E27FC236}">
                  <a16:creationId xmlns:a16="http://schemas.microsoft.com/office/drawing/2014/main" id="{56802197-1D2C-4C71-9972-533510AA6609}"/>
                </a:ext>
              </a:extLst>
            </p:cNvPr>
            <p:cNvSpPr txBox="1"/>
            <p:nvPr/>
          </p:nvSpPr>
          <p:spPr>
            <a:xfrm>
              <a:off x="1820173" y="163901"/>
              <a:ext cx="1186722" cy="995784"/>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Calibri" panose="020F0502020204030204"/>
                  <a:ea typeface="Times New Roman" panose="02020603050405020304" pitchFamily="18" charset="0"/>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Calibri" panose="020F0502020204030204"/>
                  <a:ea typeface="Times New Roman" panose="02020603050405020304" pitchFamily="18" charset="0"/>
                  <a:cs typeface="+mn-cs"/>
                </a:rPr>
                <a:t>Ask voter to provide acceptable form of photo identification or supporting form of identification</a:t>
              </a:r>
            </a:p>
          </p:txBody>
        </p:sp>
        <p:sp>
          <p:nvSpPr>
            <p:cNvPr id="233" name="Google Shape;1298;p39">
              <a:extLst>
                <a:ext uri="{FF2B5EF4-FFF2-40B4-BE49-F238E27FC236}">
                  <a16:creationId xmlns:a16="http://schemas.microsoft.com/office/drawing/2014/main" id="{6B281089-77BC-4911-94D3-E219D2BA8A4C}"/>
                </a:ext>
              </a:extLst>
            </p:cNvPr>
            <p:cNvSpPr txBox="1"/>
            <p:nvPr/>
          </p:nvSpPr>
          <p:spPr>
            <a:xfrm>
              <a:off x="3631721" y="163901"/>
              <a:ext cx="1186256" cy="995821"/>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Locate voter in ePollbook or on Official List of Registered Voters</a:t>
              </a:r>
            </a:p>
          </p:txBody>
        </p:sp>
        <p:cxnSp>
          <p:nvCxnSpPr>
            <p:cNvPr id="234" name="Google Shape;1276;p39">
              <a:extLst>
                <a:ext uri="{FF2B5EF4-FFF2-40B4-BE49-F238E27FC236}">
                  <a16:creationId xmlns:a16="http://schemas.microsoft.com/office/drawing/2014/main" id="{6120E5FC-E46A-4C9B-8427-B0EDE228C9FB}"/>
                </a:ext>
              </a:extLst>
            </p:cNvPr>
            <p:cNvCxnSpPr/>
            <p:nvPr/>
          </p:nvCxnSpPr>
          <p:spPr>
            <a:xfrm>
              <a:off x="414068" y="1259456"/>
              <a:ext cx="3970725" cy="0"/>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cxnSp>
          <p:nvCxnSpPr>
            <p:cNvPr id="235" name="Google Shape;1274;p39">
              <a:extLst>
                <a:ext uri="{FF2B5EF4-FFF2-40B4-BE49-F238E27FC236}">
                  <a16:creationId xmlns:a16="http://schemas.microsoft.com/office/drawing/2014/main" id="{4E531700-624A-4D40-B0D7-BC3386587124}"/>
                </a:ext>
              </a:extLst>
            </p:cNvPr>
            <p:cNvCxnSpPr/>
            <p:nvPr/>
          </p:nvCxnSpPr>
          <p:spPr>
            <a:xfrm>
              <a:off x="4390845" y="1164566"/>
              <a:ext cx="0" cy="97236"/>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cxnSp>
          <p:nvCxnSpPr>
            <p:cNvPr id="236" name="Google Shape;1275;p39">
              <a:extLst>
                <a:ext uri="{FF2B5EF4-FFF2-40B4-BE49-F238E27FC236}">
                  <a16:creationId xmlns:a16="http://schemas.microsoft.com/office/drawing/2014/main" id="{DE9BC049-CFC3-4859-98E7-D606C7AEF14A}"/>
                </a:ext>
              </a:extLst>
            </p:cNvPr>
            <p:cNvCxnSpPr/>
            <p:nvPr/>
          </p:nvCxnSpPr>
          <p:spPr>
            <a:xfrm>
              <a:off x="422694" y="1259456"/>
              <a:ext cx="0" cy="256032"/>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cxnSp>
          <p:nvCxnSpPr>
            <p:cNvPr id="237" name="Google Shape;1273;p39">
              <a:extLst>
                <a:ext uri="{FF2B5EF4-FFF2-40B4-BE49-F238E27FC236}">
                  <a16:creationId xmlns:a16="http://schemas.microsoft.com/office/drawing/2014/main" id="{8720CC1B-9507-4C84-9473-9559113F70A6}"/>
                </a:ext>
              </a:extLst>
            </p:cNvPr>
            <p:cNvCxnSpPr/>
            <p:nvPr/>
          </p:nvCxnSpPr>
          <p:spPr>
            <a:xfrm>
              <a:off x="854015" y="2096218"/>
              <a:ext cx="3209946" cy="0"/>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sp>
          <p:nvSpPr>
            <p:cNvPr id="238" name="Google Shape;1312;p39">
              <a:extLst>
                <a:ext uri="{FF2B5EF4-FFF2-40B4-BE49-F238E27FC236}">
                  <a16:creationId xmlns:a16="http://schemas.microsoft.com/office/drawing/2014/main" id="{EEC31151-8E3D-48CE-9D02-6BC217B98D9D}"/>
                </a:ext>
              </a:extLst>
            </p:cNvPr>
            <p:cNvSpPr txBox="1"/>
            <p:nvPr/>
          </p:nvSpPr>
          <p:spPr>
            <a:xfrm>
              <a:off x="8626" y="1492369"/>
              <a:ext cx="1186728" cy="1203687"/>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Verify the  acceptable form          of </a:t>
              </a: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Calibri" panose="020F0502020204030204" pitchFamily="34" charset="0"/>
                </a:rPr>
                <a:t>identification</a:t>
              </a: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 </a:t>
              </a: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photo matches, name matches, and valid dates</a:t>
              </a:r>
            </a:p>
          </p:txBody>
        </p:sp>
        <p:sp>
          <p:nvSpPr>
            <p:cNvPr id="239" name="Google Shape;1282;p39">
              <a:extLst>
                <a:ext uri="{FF2B5EF4-FFF2-40B4-BE49-F238E27FC236}">
                  <a16:creationId xmlns:a16="http://schemas.microsoft.com/office/drawing/2014/main" id="{921847F9-82CC-45D4-A21B-4C2177162A21}"/>
                </a:ext>
              </a:extLst>
            </p:cNvPr>
            <p:cNvSpPr/>
            <p:nvPr/>
          </p:nvSpPr>
          <p:spPr>
            <a:xfrm>
              <a:off x="2829464" y="0"/>
              <a:ext cx="341713" cy="341533"/>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2</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40" name="Google Shape;1288;p39">
              <a:extLst>
                <a:ext uri="{FF2B5EF4-FFF2-40B4-BE49-F238E27FC236}">
                  <a16:creationId xmlns:a16="http://schemas.microsoft.com/office/drawing/2014/main" id="{D67E4CEC-884B-4CA2-97BF-2FF3084B4FE4}"/>
                </a:ext>
              </a:extLst>
            </p:cNvPr>
            <p:cNvSpPr/>
            <p:nvPr/>
          </p:nvSpPr>
          <p:spPr>
            <a:xfrm>
              <a:off x="1017917" y="0"/>
              <a:ext cx="341713" cy="341533"/>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1</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41" name="Google Shape;1297;p39">
              <a:extLst>
                <a:ext uri="{FF2B5EF4-FFF2-40B4-BE49-F238E27FC236}">
                  <a16:creationId xmlns:a16="http://schemas.microsoft.com/office/drawing/2014/main" id="{5FEB012F-2FBD-4F5F-B9A2-6237D315E34A}"/>
                </a:ext>
              </a:extLst>
            </p:cNvPr>
            <p:cNvSpPr/>
            <p:nvPr/>
          </p:nvSpPr>
          <p:spPr>
            <a:xfrm>
              <a:off x="4649638" y="0"/>
              <a:ext cx="341713" cy="341533"/>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3</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42" name="Google Shape;1322;p39">
              <a:extLst>
                <a:ext uri="{FF2B5EF4-FFF2-40B4-BE49-F238E27FC236}">
                  <a16:creationId xmlns:a16="http://schemas.microsoft.com/office/drawing/2014/main" id="{15FCD34B-5595-480A-A0A7-AA375DC64240}"/>
                </a:ext>
              </a:extLst>
            </p:cNvPr>
            <p:cNvSpPr txBox="1"/>
            <p:nvPr/>
          </p:nvSpPr>
          <p:spPr>
            <a:xfrm>
              <a:off x="1820173" y="1492369"/>
              <a:ext cx="1165006" cy="1204238"/>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Ask voter if his </a:t>
              </a: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or her residence address has changed</a:t>
              </a:r>
            </a:p>
          </p:txBody>
        </p:sp>
        <p:sp>
          <p:nvSpPr>
            <p:cNvPr id="243" name="Google Shape;1331;p39">
              <a:extLst>
                <a:ext uri="{FF2B5EF4-FFF2-40B4-BE49-F238E27FC236}">
                  <a16:creationId xmlns:a16="http://schemas.microsoft.com/office/drawing/2014/main" id="{8F8AD9AF-0AB5-43A8-8CB6-9942D184C2F2}"/>
                </a:ext>
              </a:extLst>
            </p:cNvPr>
            <p:cNvSpPr txBox="1"/>
            <p:nvPr/>
          </p:nvSpPr>
          <p:spPr>
            <a:xfrm>
              <a:off x="3631721" y="1483743"/>
              <a:ext cx="1187122" cy="1210224"/>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Write voter’s          name and information on Combination Form,  if not using an ePollbook</a:t>
              </a:r>
            </a:p>
          </p:txBody>
        </p:sp>
        <p:sp>
          <p:nvSpPr>
            <p:cNvPr id="244" name="Google Shape;1330;p39">
              <a:extLst>
                <a:ext uri="{FF2B5EF4-FFF2-40B4-BE49-F238E27FC236}">
                  <a16:creationId xmlns:a16="http://schemas.microsoft.com/office/drawing/2014/main" id="{3894CC34-8F15-476B-8375-A78DCAA671F3}"/>
                </a:ext>
              </a:extLst>
            </p:cNvPr>
            <p:cNvSpPr/>
            <p:nvPr/>
          </p:nvSpPr>
          <p:spPr>
            <a:xfrm>
              <a:off x="4649638" y="1328468"/>
              <a:ext cx="341713"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6</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45" name="Google Shape;1321;p39">
              <a:extLst>
                <a:ext uri="{FF2B5EF4-FFF2-40B4-BE49-F238E27FC236}">
                  <a16:creationId xmlns:a16="http://schemas.microsoft.com/office/drawing/2014/main" id="{943CB177-C06C-42F5-A07D-7F3CA2D2C077}"/>
                </a:ext>
              </a:extLst>
            </p:cNvPr>
            <p:cNvSpPr/>
            <p:nvPr/>
          </p:nvSpPr>
          <p:spPr>
            <a:xfrm>
              <a:off x="2829464" y="1328468"/>
              <a:ext cx="341713"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5</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46" name="Google Shape;1311;p39">
              <a:extLst>
                <a:ext uri="{FF2B5EF4-FFF2-40B4-BE49-F238E27FC236}">
                  <a16:creationId xmlns:a16="http://schemas.microsoft.com/office/drawing/2014/main" id="{B434628E-B489-423E-B84F-335706A3220E}"/>
                </a:ext>
              </a:extLst>
            </p:cNvPr>
            <p:cNvSpPr/>
            <p:nvPr/>
          </p:nvSpPr>
          <p:spPr>
            <a:xfrm>
              <a:off x="1017917" y="1319841"/>
              <a:ext cx="341715"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4</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grpSp>
          <p:nvGrpSpPr>
            <p:cNvPr id="247" name="Group 246">
              <a:extLst>
                <a:ext uri="{FF2B5EF4-FFF2-40B4-BE49-F238E27FC236}">
                  <a16:creationId xmlns:a16="http://schemas.microsoft.com/office/drawing/2014/main" id="{F0F064FC-DC2D-4E90-94A3-EC3B3F5F20EE}"/>
                </a:ext>
              </a:extLst>
            </p:cNvPr>
            <p:cNvGrpSpPr/>
            <p:nvPr/>
          </p:nvGrpSpPr>
          <p:grpSpPr>
            <a:xfrm>
              <a:off x="0" y="2700420"/>
              <a:ext cx="4981576" cy="1318046"/>
              <a:chOff x="0" y="559558"/>
              <a:chExt cx="4981952" cy="1318046"/>
            </a:xfrm>
          </p:grpSpPr>
          <p:cxnSp>
            <p:nvCxnSpPr>
              <p:cNvPr id="248" name="Google Shape;1273;p39">
                <a:extLst>
                  <a:ext uri="{FF2B5EF4-FFF2-40B4-BE49-F238E27FC236}">
                    <a16:creationId xmlns:a16="http://schemas.microsoft.com/office/drawing/2014/main" id="{CAE58CFF-CFFE-4A97-87A8-D9101C1EEEBF}"/>
                  </a:ext>
                </a:extLst>
              </p:cNvPr>
              <p:cNvCxnSpPr/>
              <p:nvPr/>
            </p:nvCxnSpPr>
            <p:spPr>
              <a:xfrm>
                <a:off x="846161" y="1382006"/>
                <a:ext cx="3209946" cy="0"/>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grpSp>
            <p:nvGrpSpPr>
              <p:cNvPr id="249" name="Group 248">
                <a:extLst>
                  <a:ext uri="{FF2B5EF4-FFF2-40B4-BE49-F238E27FC236}">
                    <a16:creationId xmlns:a16="http://schemas.microsoft.com/office/drawing/2014/main" id="{958A00FF-5D5E-42A7-8E10-36D80ECF1BBA}"/>
                  </a:ext>
                </a:extLst>
              </p:cNvPr>
              <p:cNvGrpSpPr/>
              <p:nvPr/>
            </p:nvGrpSpPr>
            <p:grpSpPr>
              <a:xfrm>
                <a:off x="0" y="559558"/>
                <a:ext cx="4981952" cy="1318046"/>
                <a:chOff x="0" y="559558"/>
                <a:chExt cx="4981952" cy="1318046"/>
              </a:xfrm>
            </p:grpSpPr>
            <p:cxnSp>
              <p:nvCxnSpPr>
                <p:cNvPr id="250" name="Google Shape;1276;p39">
                  <a:extLst>
                    <a:ext uri="{FF2B5EF4-FFF2-40B4-BE49-F238E27FC236}">
                      <a16:creationId xmlns:a16="http://schemas.microsoft.com/office/drawing/2014/main" id="{59668113-4BC1-49BF-8CA1-DF872C5A6A3E}"/>
                    </a:ext>
                  </a:extLst>
                </p:cNvPr>
                <p:cNvCxnSpPr/>
                <p:nvPr/>
              </p:nvCxnSpPr>
              <p:spPr>
                <a:xfrm>
                  <a:off x="409433" y="648268"/>
                  <a:ext cx="3970725" cy="0"/>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cxnSp>
              <p:nvCxnSpPr>
                <p:cNvPr id="251" name="Google Shape;1274;p39">
                  <a:extLst>
                    <a:ext uri="{FF2B5EF4-FFF2-40B4-BE49-F238E27FC236}">
                      <a16:creationId xmlns:a16="http://schemas.microsoft.com/office/drawing/2014/main" id="{A48E3AAC-8D8D-45CE-BBA4-B021F5EC7E45}"/>
                    </a:ext>
                  </a:extLst>
                </p:cNvPr>
                <p:cNvCxnSpPr/>
                <p:nvPr/>
              </p:nvCxnSpPr>
              <p:spPr>
                <a:xfrm>
                  <a:off x="4380931" y="559558"/>
                  <a:ext cx="0" cy="97236"/>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cxnSp>
              <p:nvCxnSpPr>
                <p:cNvPr id="252" name="Google Shape;1275;p39">
                  <a:extLst>
                    <a:ext uri="{FF2B5EF4-FFF2-40B4-BE49-F238E27FC236}">
                      <a16:creationId xmlns:a16="http://schemas.microsoft.com/office/drawing/2014/main" id="{5575FDD2-7D22-4866-9B1B-C9FC9DE760EA}"/>
                    </a:ext>
                  </a:extLst>
                </p:cNvPr>
                <p:cNvCxnSpPr/>
                <p:nvPr/>
              </p:nvCxnSpPr>
              <p:spPr>
                <a:xfrm>
                  <a:off x="416257" y="648268"/>
                  <a:ext cx="0" cy="256032"/>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sp>
              <p:nvSpPr>
                <p:cNvPr id="253" name="Google Shape;1312;p39">
                  <a:extLst>
                    <a:ext uri="{FF2B5EF4-FFF2-40B4-BE49-F238E27FC236}">
                      <a16:creationId xmlns:a16="http://schemas.microsoft.com/office/drawing/2014/main" id="{27CC7987-A296-4858-A4CB-1244B6C4BC67}"/>
                    </a:ext>
                  </a:extLst>
                </p:cNvPr>
                <p:cNvSpPr txBox="1"/>
                <p:nvPr/>
              </p:nvSpPr>
              <p:spPr>
                <a:xfrm>
                  <a:off x="0" y="880280"/>
                  <a:ext cx="1186728" cy="997324"/>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Capture the          voter’s signature</a:t>
                  </a:r>
                </a:p>
              </p:txBody>
            </p:sp>
            <p:sp>
              <p:nvSpPr>
                <p:cNvPr id="254" name="Google Shape;1322;p39">
                  <a:extLst>
                    <a:ext uri="{FF2B5EF4-FFF2-40B4-BE49-F238E27FC236}">
                      <a16:creationId xmlns:a16="http://schemas.microsoft.com/office/drawing/2014/main" id="{CAF1987A-3F1E-4571-9249-93824B1DE7B4}"/>
                    </a:ext>
                  </a:extLst>
                </p:cNvPr>
                <p:cNvSpPr txBox="1"/>
                <p:nvPr/>
              </p:nvSpPr>
              <p:spPr>
                <a:xfrm>
                  <a:off x="1808328" y="880280"/>
                  <a:ext cx="1165006" cy="997324"/>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Mark the voter          as "voted"</a:t>
                  </a:r>
                </a:p>
              </p:txBody>
            </p:sp>
            <p:sp>
              <p:nvSpPr>
                <p:cNvPr id="255" name="Google Shape;1331;p39">
                  <a:extLst>
                    <a:ext uri="{FF2B5EF4-FFF2-40B4-BE49-F238E27FC236}">
                      <a16:creationId xmlns:a16="http://schemas.microsoft.com/office/drawing/2014/main" id="{6B7907D6-51A0-4F56-B333-201B87CCB9EA}"/>
                    </a:ext>
                  </a:extLst>
                </p:cNvPr>
                <p:cNvSpPr txBox="1"/>
                <p:nvPr/>
              </p:nvSpPr>
              <p:spPr>
                <a:xfrm>
                  <a:off x="3623480" y="873456"/>
                  <a:ext cx="1187122" cy="997324"/>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Voter marks and casts ballot</a:t>
                  </a:r>
                </a:p>
              </p:txBody>
            </p:sp>
            <p:sp>
              <p:nvSpPr>
                <p:cNvPr id="256" name="Google Shape;1311;p39">
                  <a:extLst>
                    <a:ext uri="{FF2B5EF4-FFF2-40B4-BE49-F238E27FC236}">
                      <a16:creationId xmlns:a16="http://schemas.microsoft.com/office/drawing/2014/main" id="{7FE7D51F-FC12-4101-85E8-96345CE1E2FB}"/>
                    </a:ext>
                  </a:extLst>
                </p:cNvPr>
                <p:cNvSpPr/>
                <p:nvPr/>
              </p:nvSpPr>
              <p:spPr>
                <a:xfrm>
                  <a:off x="1009934" y="709683"/>
                  <a:ext cx="341715"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7</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58" name="Google Shape;1321;p39">
                  <a:extLst>
                    <a:ext uri="{FF2B5EF4-FFF2-40B4-BE49-F238E27FC236}">
                      <a16:creationId xmlns:a16="http://schemas.microsoft.com/office/drawing/2014/main" id="{4E206378-369B-487F-895A-5960A47CCE83}"/>
                    </a:ext>
                  </a:extLst>
                </p:cNvPr>
                <p:cNvSpPr/>
                <p:nvPr/>
              </p:nvSpPr>
              <p:spPr>
                <a:xfrm>
                  <a:off x="2825086" y="723331"/>
                  <a:ext cx="341713"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8</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59" name="Google Shape;1330;p39">
                  <a:extLst>
                    <a:ext uri="{FF2B5EF4-FFF2-40B4-BE49-F238E27FC236}">
                      <a16:creationId xmlns:a16="http://schemas.microsoft.com/office/drawing/2014/main" id="{42DA1B14-9120-4C99-8825-94D17DEFBCDC}"/>
                    </a:ext>
                  </a:extLst>
                </p:cNvPr>
                <p:cNvSpPr/>
                <p:nvPr/>
              </p:nvSpPr>
              <p:spPr>
                <a:xfrm>
                  <a:off x="4640239" y="723331"/>
                  <a:ext cx="341713"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9</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grpSp>
        </p:grpSp>
      </p:grpSp>
    </p:spTree>
    <p:extLst>
      <p:ext uri="{BB962C8B-B14F-4D97-AF65-F5344CB8AC3E}">
        <p14:creationId xmlns:p14="http://schemas.microsoft.com/office/powerpoint/2010/main" val="2933562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704939-8CCB-31B3-DFFD-7CC8CA034E5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D0B2992-A1BB-0195-EE84-5C7DCFB7C2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C45EFA5-34F4-1EA1-92E0-0A8C3E9ECC1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E224620-B4C6-CA09-1B89-F2711003076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848BFA5-353E-9CF3-B24B-2B57E4824B5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EFAA314-C282-24EA-F149-C777BDAED6B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352AF99-1C40-2281-A4AC-AE44050271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27609E8-71A7-B5D8-124B-947D1976080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FA35F82-E964-407D-879D-60307F5F5F6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8DF14FA-21F1-F030-258F-8A0EDD9C0AC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ADD3735-43B9-A50D-21F1-8D771ECFBE5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0BFF381-C296-E141-BEF7-D745F566F9E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5873EF6-70E7-E358-D3F3-F6749C95B5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38B10DE-163C-5BDE-E745-50F37312DB8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19496A6-C48D-DB0D-89F0-83A14CA86E5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34DB841-68C1-D765-B050-AA43DEE840A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ADB1FDF-9FB7-14FB-C396-4C694B7BF28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D9872D2-7072-9CF2-C8C5-FFA481B6464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109BDA-CFA6-24EE-F90A-E9671CFCEE6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530C8AC-F51B-8386-C482-FDCA27D6C7A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566839F-73D2-EE5D-A21B-B0F8BAE6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8B5AE1F-A011-DF36-0232-C3B3B4D6110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A11EDEF-896F-BCC4-6480-29E97286DC3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10EC6FC-B3FD-10F2-A81C-2D843B21C59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16A16B3-AAC2-DD15-6026-F1EA30DC91C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9C92455-724B-02A0-C386-7ADBC47F4C7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CA97920-BA11-F7E6-B87A-6AE6454A10F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335B0C-A3C8-69B8-6814-2A02095B663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9A27E0-50CA-1430-B656-EC16610E8B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29754E2-9AC0-D908-3B46-1C49F16928E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5959480-FF35-8B89-DF28-89D6E59885B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471F557-0D2F-3384-0966-CEDA62DD623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EE144AF-D1FA-82FF-CF7C-CCDB4F57CD7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510BC35-210C-65DF-F8E4-AC072278695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C6862ED-F3A2-A36C-0A66-355C15E3195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9263677-B73C-9E1D-853D-1D172B5A891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3E52FA5-D0F3-BE51-F51A-2E5A4B6EF8D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05F684B-5D42-1C68-F947-1D83181A8DD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C9970DD-298C-5801-AF09-183761D9748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A90C5AC-0A89-0DB7-E53E-E48308AA5B9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FD5529B-9BDF-9ECE-8448-62F6073EE6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2C0C55B-A1A1-5DC6-2283-A6573BBCF5A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E1DB007-FF03-5CEA-DFFA-F720397D4C9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2852A17-942B-2BA6-0352-3302A4BEA22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B2A258C-310A-CD15-23A2-D8697CF217E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23B6A11-763A-034F-8ACF-20482A2FE1B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CF5B667-E20C-404E-2D48-75343C6CBEF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A904819-8226-1270-5763-4D352AB1F99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EFBF3D-7951-E8E2-6112-973C9D410DA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C960E62-D971-33DC-2613-3EBC8871657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1AD0B28-2E47-F41F-D2FD-AF695C6D834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19F0916-612D-FAFC-5404-6CAE8D15E03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DAFFE21-1623-EC8E-C5EB-3A1B4CC3D40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561F703-5E45-B158-72D0-96730F0FE63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61896FB-A368-C33C-9746-B3FBCE2C216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4682369-5139-3D4C-B127-EDAAFD9720B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731721E-67B0-D710-A6B1-45EE674E4E9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86601E2-BF0C-F21A-554F-4899EB6119F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E34013C-A38F-A066-1E85-8218C65BD08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15F3BE9-C470-4C9B-981A-52E18149FC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622B555-06DB-A166-E390-A56C9A0083D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F25D221-4B81-C7F9-905E-F6357053ACA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89E5B4D-399A-FB0E-8E08-91BF2DB2666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A89682E-1894-DD8F-7727-8C2F23FB2EB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10D5F09-3167-6B35-88FC-94DD376433C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D4C99B9-C49B-C3B4-D7E9-1681F27474E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E57A4A6-75ED-176B-EFC3-26A1D8A98E5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FEF23E8-DBD8-4672-925E-7D566A3E1A8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9489523-C826-8BD9-02AA-B84CCF717B8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4E7DE5F-58A1-7EAD-8858-BEEA04B6C9E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8C3F2B5-7F09-4385-2266-3F0A9B9F5A6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E3104E3-023A-8697-8852-AEA34C0C769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A5F715B-6BE1-58AC-854F-B193594256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96D08B8-E68C-D833-ED4E-D6D7830BBF5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3B2FFE7-996A-9FCF-8596-E79D6D5EFEF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C69AD7A-9705-8C5B-C5FF-4793B06C581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256433F-5DF1-2131-0B51-81AD2F34C9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451F217-6379-85B0-3C28-C14443E78EE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60C1421-FBE2-1FE4-1014-0FBC70B4C0F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272EB1F-20FB-E715-A5AD-D540DEB3196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C73EBBD-6E64-F258-2E0D-92982D2AAC6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BBA3151-FBEC-BCFD-678D-29A16AE557A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5344983-5FBA-E29C-BDAE-0024051FA2D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CAB7379-592C-976D-FC44-0F1DB545278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8CB3139-5A91-A23F-4469-54112F7E6B9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5838962-7D78-CA06-31C7-5A881EFFD07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0E15A8D-01E6-D1D5-7568-B597C337F58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9DAF9F-A9AA-CD78-2C27-D921FC3B1BF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5B8FF51-B1E0-B4A0-0710-42ECC3EA0FE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89305D9-EEBA-1932-E192-8600081101B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BA0AB51-9ADF-EEE4-2A38-91E18063050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810DCE7-3E7E-EE60-434B-627EDF23E68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1BE4280-B9CC-1DEB-25C2-CAD2C2FC14E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E74B61A-1F6B-C719-F380-EEE92E195A4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70041E05-FEF0-16D5-902F-84746B12A95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E7AF772-DE7C-0DAA-AF65-CC91EF437DD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68AD136-B27C-7032-6798-D3B54CF18AA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B7BB1E-AB66-44E8-7190-9855FBD5F40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78812FC-8CC3-2751-D060-82E88D2E32D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90809A7-6E95-74E1-E13C-8D596DD377A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379213C-3F93-B83D-D830-88C91D51961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C308F52-7CD5-3CAA-4CF7-1C53EE25DDA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8D8FC75-98D0-C26F-D0EB-B9DADAFF395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6D8DF88-E2A0-8B67-0B6D-1DC53A6D410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3DFDF40-CA17-A46B-1845-590F728AFC7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6A7EE98-C8C1-2F51-D1D6-A9F7BB18003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EF29CEA-3FA4-D7F1-FA6E-9C19B4E6030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0435B6D-28DD-6208-AD9C-25FEAB741CE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2C6C0BC-2FBD-BF67-6D01-17422029486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E623799-F1EC-2810-65FB-6BCC39D73D4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2CEF191-9A79-286F-8742-2AA1661F81C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E6CF2C9-7AE2-CB36-0009-2491094486E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160035C-B813-0FE7-1CA1-C0EACEE2CF8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4199F3C-9FEB-0DE2-40FA-EC3A42691B3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71794C8-26DE-2BFF-C09C-BCB35904D55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B38BB82-E034-DF64-EBF3-3D3C775DE31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8EED251-21B9-DFC6-C89F-4CE7F23F0C9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4BCAA59-9431-638B-F9FB-8A760BE391F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7BEF1F9-76EE-80A3-3F65-7008BC38413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D4113B5-69F8-2BED-AAAE-F676DFFA1D5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CBF376C-254C-69B9-CBCC-0D5DE658C56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574B92-857B-EEF3-F908-B13449E50DC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02074AA-CA5F-6903-9FCA-70737C7D6B5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0A029FC-A27A-AB63-1A17-74E9907B7DF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7C31897-9B1F-FEC4-AA1E-F57B8559CD6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EF0C0C4-4AFB-A458-94F1-B9F0BE60453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628850B-A788-1E1D-2BA6-4FFBABA6331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ED0B777-B258-57A9-6A04-5E7AA3A0814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9A07B93-3AEB-8422-767B-9A76F898B4D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4FA34A8-583B-3293-FA80-42DD44325C1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75C19D-DAE4-E824-3447-690AA1F5525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EA160F2-7D1F-E7F8-9C9D-D19C9FF60BB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4497E90-F6F6-C370-2590-45D75350755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E0EE043-E1A9-1078-BB29-395CB97FAE3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95B2B7-7D24-DBA3-9761-7DE44EA642BF}"/>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7.3D</a:t>
            </a:r>
          </a:p>
        </p:txBody>
      </p:sp>
      <p:sp>
        <p:nvSpPr>
          <p:cNvPr id="141" name="Slide Number Placeholder 3">
            <a:extLst>
              <a:ext uri="{FF2B5EF4-FFF2-40B4-BE49-F238E27FC236}">
                <a16:creationId xmlns:a16="http://schemas.microsoft.com/office/drawing/2014/main" id="{EC03EF95-4644-48CE-8CB3-FB1E31D99C8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22A82E84-9072-4640-9CDB-CC5C2C3B709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Limited Ballots</a:t>
            </a:r>
          </a:p>
        </p:txBody>
      </p:sp>
      <p:graphicFrame>
        <p:nvGraphicFramePr>
          <p:cNvPr id="143" name="Table 142">
            <a:extLst>
              <a:ext uri="{FF2B5EF4-FFF2-40B4-BE49-F238E27FC236}">
                <a16:creationId xmlns:a16="http://schemas.microsoft.com/office/drawing/2014/main" id="{1BD44AC6-3597-4098-98D4-913B05E2C6AD}"/>
              </a:ext>
            </a:extLst>
          </p:cNvPr>
          <p:cNvGraphicFramePr>
            <a:graphicFrameLocks noGrp="1"/>
          </p:cNvGraphicFramePr>
          <p:nvPr>
            <p:extLst/>
          </p:nvPr>
        </p:nvGraphicFramePr>
        <p:xfrm>
          <a:off x="935855" y="2239694"/>
          <a:ext cx="10379031" cy="1530732"/>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lnSpc>
                          <a:spcPct val="107000"/>
                        </a:lnSpc>
                        <a:spcBef>
                          <a:spcPts val="0"/>
                        </a:spcBef>
                        <a:spcAft>
                          <a:spcPts val="0"/>
                        </a:spcAft>
                      </a:pPr>
                      <a:r>
                        <a:rPr lang="en-US" sz="240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Contact the authority conducting the election to verify the voter’s registration status.</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lnSpc>
                          <a:spcPct val="107000"/>
                        </a:lnSpc>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If the voter is eligible for a limited ballot during early voting, ask the voter to visit the main early voting polling place.</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63695270"/>
                  </a:ext>
                </a:extLst>
              </a:tr>
            </a:tbl>
          </a:graphicData>
        </a:graphic>
      </p:graphicFrame>
    </p:spTree>
    <p:extLst>
      <p:ext uri="{BB962C8B-B14F-4D97-AF65-F5344CB8AC3E}">
        <p14:creationId xmlns:p14="http://schemas.microsoft.com/office/powerpoint/2010/main" val="2757515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7EEF8E-5F21-9E54-3A8C-570E390645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6F60E37-F4BA-C644-BDD8-B6501C6D36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9D0B505-E3F1-0AAB-AF38-54CEC38FA40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FABF0EA-C24E-F5F3-6D33-F268CCD19DC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798F2D7-D793-9562-C52F-08991A90F27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D49792B-BF4B-C133-6B99-BADDA191EFB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9736E11-E7AD-DE73-80D0-E207E637F84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1B5C2A3-A1EA-1C18-CDB6-D77BEB2B95E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E889EAE-05A7-355D-DDCE-82EF72D6F59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C1703FA-FC3A-608A-E038-0D24445EFB2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ACCAEBD-CFA3-15A3-F832-521F2067ABC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8C87C82-A13C-9C5F-93B0-0E3A9712919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76ABEA3-E81B-FEBD-F1BA-644D15847B4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A6D42AC-6C82-2BF7-04A7-0F3A5738288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15CAC73-DFC8-06C8-0AD5-A7D843592D8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4AF98E3-000F-395E-9129-972F642621F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021FA40-2A61-0E51-6920-3A53CF8DC79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DCC3808-D0BB-53DE-12F1-994F4576559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6074388-AFB9-557C-A663-0CE702F70C0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1AAEDA7-6126-8074-3E28-A34A3907AD1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D17AA25-04E7-5488-BAA0-758F468682B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E9724C5-29D0-B7CB-C77B-130B81BCC6D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4289D58-6E26-BA0A-219F-84B08198BF8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E17E4F7-1B4B-E0A5-03E4-EC39E92560C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53BA11D-8EB6-A4C9-4F6D-B704BA7B33B6}"/>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71E44A1-6DBD-FFDE-16EF-A2D0D5CC79C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87F01852-BB26-DAA2-A195-89C386CC4A2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8226DAA-886C-3CA1-5552-1657E2C4BD1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8C4D1E7-9904-3B49-BA66-67BF2F12C9F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45634FB-177C-6C86-0E6D-93A40A15A05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C4863FF-75EC-3D4F-85BD-679503953FA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3B9F2A8-AE07-4095-A97C-E0CECB44FD6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3CC3B7A-DF0E-9231-0E03-E282CCA28EB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9BBF8E5-91B7-8075-A8D6-67313DE4975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22867F7-C877-C43D-F708-B4D81F4B23A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E85AD13-4516-FF8F-7A8A-2C5317AEEA8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0FB0DC0-077C-040B-778E-6C2DDA6F08C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1AB425C-26E8-F417-9FE2-EEFA1914D36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0D3A64F-68D9-A50C-B33C-F82C8214CE3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930C591-7C87-5256-85DD-5E334D6235D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12FFB3E-4825-5B93-7CA7-B3FC4DD56E6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3E95D03-919E-8AE8-0B2D-2EAD112327F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149557E-8D26-AF74-8D6B-A929ADF0084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1D33ED2-53A1-3443-FD41-D7C98E1ACB1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A2B37A9-C591-71F7-A038-C13B186F613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23C34A7-6F04-5A5D-A27C-FA2C6C894D4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E6B316B-9088-FF20-87A0-C966DA7406C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BAC293E-9793-6B13-85E7-2DB953E4E55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9BB4C9F-E970-E850-348B-7D8F879B3B0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FE3190C-56AF-C5A0-BD8D-FF696B85521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F3CBE25-8C6C-77B3-27F7-768873826BA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8060EBD-0715-87D1-5B14-77956F4C022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6EB7691-B9C4-1A58-1EE7-F1E2CA2CB30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FB9C39F-AFA2-0D73-9AF5-96097FE6FA7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09C183B-9E4F-FF2C-438F-DD40F4DA4E9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7B51763-7203-C345-3E5C-D9932AE1F937}"/>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AB340CA-FB65-2DAB-579E-4E3EEE5A9DB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15D0228-0653-CED5-7865-114D5167EB5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678D0F3-610B-9A49-D393-C6E8586488A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14270A3-7F67-9D60-E257-BAF468DC809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949EE-DB2F-EB05-5FAB-31E6882B474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858C30A-1835-302B-897D-1D017327305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A016859-4AA7-27E1-A29E-E1A4C5C2A40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83A11F5-8E39-4291-9E1B-F4552971473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C775395-54CE-0229-A5FE-E0A24A9BE3A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F36C31C-5865-9A48-BA1C-A55B2819220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DA75524-7058-0131-6C8E-3D876464346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7A79FFA-704D-FD15-6E1E-70C1694C523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112D94F-86CD-9A90-0BE7-D2EC9A00E5C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8490DEF-7159-0A19-108B-29385485FA7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3579405-8A63-83B2-74A6-B308278B61F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270B37C-39F3-5919-128A-695703FDFAA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E225EED-DE29-7CD2-609C-ED631C5C894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CC04475-B016-0E92-69DF-A17DDBA0B2C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EBCA65D-0D7A-CCC6-B1E6-13E767111DB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F0CA867-F7E0-F523-CBAE-AC648FD607D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E45E07F-4EEC-B8F5-5FF2-2B46F134B2D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E70519C-CE49-15BB-3205-C9D49F0ADB8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ED1D166-9A6B-71AA-A378-082CA296E81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0055C3D-F24C-D44B-78AC-F1846E8FB7B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02EF86C-2AB0-EC44-C9CB-B3BDCD9C696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F1D96A7-DCF2-FF67-CFC1-1926316730C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0B9EA34-1466-8284-40C5-8831ACE2745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E2453DB-2A91-805A-6764-97000BEE71F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41BC997-F916-32FC-32A4-CE917B95EE3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7F2E47-6758-2735-198D-66B8B3112A9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4B54703-B3BC-7EC7-5F70-3F11E6E6E25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AC830AA-CA38-5BBD-FC6E-9375BD345F1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D8342CD-AEBA-5EAA-185A-5BED20E18A8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B052D68-09E1-C259-8107-66BD3472026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297037E-E8CF-BACE-1B17-C7E69C02F6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C466974-1424-FDC5-28D7-F8E42813D1C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56A263A-02BC-C38C-ACA0-3B26A0EA1A5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4A9E44F-643C-540A-3FF2-FE2ADCEA208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FDB1A37-3149-6A34-6421-32C292E179B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93A15ED-69B9-201C-FE41-FE3A7E55E0D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792FD3D-04A9-DEC2-FA29-5D767A85503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4453770-5324-848B-7831-93DEA55AF25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4536201-A3CC-C1EF-DE79-94F35F0FFE6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54B1B59-7EFF-D6C3-E049-CA486063DA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D840758-76AD-0AC9-2789-BFBB06141FA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B861DA9-0FE4-6469-9DDD-620577107CE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F2057D1-4B94-C923-7688-5645CF0DE16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D7167DF-53EF-9858-B15D-AF77E878412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DC420F2-9D68-AF21-7E8B-2B8FE6F0FAE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9F2AF88-5263-C37C-4B32-6FC97F9692D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E505266-452A-015B-BAA9-3F511B4EB4C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33C658B-52F6-A384-29D3-1CF506CD6F4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B9EABE6-DCD6-C4C8-12E8-35A8FE976EF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A1359C8-F1F8-2255-AAD4-D7F8030391C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B901656-73D5-B49B-E484-9485608E8CE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41C6B891-8105-9363-E9C1-99668A93AFB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BE8ABE7-5BD0-9A5E-ED1E-CD3329B78ED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41C022B-42F3-459B-867C-2B94C2EC400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5BE9C90-BE28-1727-6BAC-99C6DBB8FEC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1D6E7F3-A62F-AB0C-2F5E-198906BF094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82C77AE-7985-05B4-786F-6006EB38ED8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01FE4FB-BE59-892B-A7BE-8892BF234BE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F87E2C6-6E5A-FA00-F4AF-D1007659B89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0AF638D-FF8E-5C73-79CD-7C40BE87128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A1DD363-7395-275F-D887-C39B9647540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C5263F9-3522-6248-9A65-10C9EF96FFD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43B9A9-836B-ECD7-6C85-00EA9446639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95A518A-9B9B-325C-D772-676443EF1FE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67E2D14-AD15-4C45-69DC-661DA357E60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35402B8-7390-9366-1E7A-A0910185CFF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6586BE6-159C-0535-629B-5B6FFB1A427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488BBEC-DFED-D036-6172-28A3B202AF0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BBED9D4-CFBD-B804-0BC2-1EF8AC35CFE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C2876B2-03A8-6537-8E12-963E4F6FAFB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37E8221-563F-9F11-8B8A-C0AB1207B1F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CD8583A-609C-D511-9710-EDF06851DD2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E21F3F-98C2-103F-C7DC-965199A7CC5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58B358D-4C74-4247-5BE2-DDE95E3D3AA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E69918D3-D00A-1B52-C253-06B1F7B1030C}"/>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7.3E</a:t>
            </a:r>
          </a:p>
        </p:txBody>
      </p:sp>
      <p:sp>
        <p:nvSpPr>
          <p:cNvPr id="141" name="Slide Number Placeholder 3">
            <a:extLst>
              <a:ext uri="{FF2B5EF4-FFF2-40B4-BE49-F238E27FC236}">
                <a16:creationId xmlns:a16="http://schemas.microsoft.com/office/drawing/2014/main" id="{C8C55B51-628F-492A-8211-7C63705D07A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0718B50-C09A-4874-92F7-05FD01664636}"/>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Presidential Ballots</a:t>
            </a:r>
          </a:p>
        </p:txBody>
      </p:sp>
      <p:sp>
        <p:nvSpPr>
          <p:cNvPr id="143" name="Content Placeholder 1">
            <a:extLst>
              <a:ext uri="{FF2B5EF4-FFF2-40B4-BE49-F238E27FC236}">
                <a16:creationId xmlns:a16="http://schemas.microsoft.com/office/drawing/2014/main" id="{6DD7B6E8-4066-4492-BAF3-1B750AF538CA}"/>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presidential ballot means a ballot that is restricted to the offices of president and vice-president of the United States.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It is only available for the November general election to former Texas residents who were registered to vote in Texas prior to moving to another state.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Eligible voters must have moved within 30 days of the presidential election and must not be registered to vote in their new state of residence.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the voter is a new Texas resident and did not register to vote in Texas by the voter registration deadline, he or she will need to contact the former state to see if they have a presidential ballot option. </a:t>
            </a:r>
          </a:p>
        </p:txBody>
      </p:sp>
    </p:spTree>
    <p:extLst>
      <p:ext uri="{BB962C8B-B14F-4D97-AF65-F5344CB8AC3E}">
        <p14:creationId xmlns:p14="http://schemas.microsoft.com/office/powerpoint/2010/main" val="3811863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7EEF8E-5F21-9E54-3A8C-570E390645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6F60E37-F4BA-C644-BDD8-B6501C6D36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9D0B505-E3F1-0AAB-AF38-54CEC38FA40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FABF0EA-C24E-F5F3-6D33-F268CCD19DC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798F2D7-D793-9562-C52F-08991A90F27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D49792B-BF4B-C133-6B99-BADDA191EFB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9736E11-E7AD-DE73-80D0-E207E637F84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1B5C2A3-A1EA-1C18-CDB6-D77BEB2B95E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E889EAE-05A7-355D-DDCE-82EF72D6F59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C1703FA-FC3A-608A-E038-0D24445EFB2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ACCAEBD-CFA3-15A3-F832-521F2067ABC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8C87C82-A13C-9C5F-93B0-0E3A9712919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76ABEA3-E81B-FEBD-F1BA-644D15847B4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A6D42AC-6C82-2BF7-04A7-0F3A5738288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15CAC73-DFC8-06C8-0AD5-A7D843592D8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4AF98E3-000F-395E-9129-972F642621F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021FA40-2A61-0E51-6920-3A53CF8DC79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DCC3808-D0BB-53DE-12F1-994F4576559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6074388-AFB9-557C-A663-0CE702F70C0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1AAEDA7-6126-8074-3E28-A34A3907AD1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D17AA25-04E7-5488-BAA0-758F468682B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E9724C5-29D0-B7CB-C77B-130B81BCC6D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4289D58-6E26-BA0A-219F-84B08198BF8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E17E4F7-1B4B-E0A5-03E4-EC39E92560C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53BA11D-8EB6-A4C9-4F6D-B704BA7B33B6}"/>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71E44A1-6DBD-FFDE-16EF-A2D0D5CC79C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87F01852-BB26-DAA2-A195-89C386CC4A2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8226DAA-886C-3CA1-5552-1657E2C4BD1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8C4D1E7-9904-3B49-BA66-67BF2F12C9F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45634FB-177C-6C86-0E6D-93A40A15A05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C4863FF-75EC-3D4F-85BD-679503953FA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3B9F2A8-AE07-4095-A97C-E0CECB44FD6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3CC3B7A-DF0E-9231-0E03-E282CCA28EB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9BBF8E5-91B7-8075-A8D6-67313DE4975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22867F7-C877-C43D-F708-B4D81F4B23A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E85AD13-4516-FF8F-7A8A-2C5317AEEA8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0FB0DC0-077C-040B-778E-6C2DDA6F08C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1AB425C-26E8-F417-9FE2-EEFA1914D36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0D3A64F-68D9-A50C-B33C-F82C8214CE3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930C591-7C87-5256-85DD-5E334D6235D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12FFB3E-4825-5B93-7CA7-B3FC4DD56E6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3E95D03-919E-8AE8-0B2D-2EAD112327F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149557E-8D26-AF74-8D6B-A929ADF0084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1D33ED2-53A1-3443-FD41-D7C98E1ACB1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A2B37A9-C591-71F7-A038-C13B186F613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23C34A7-6F04-5A5D-A27C-FA2C6C894D4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E6B316B-9088-FF20-87A0-C966DA7406C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BAC293E-9793-6B13-85E7-2DB953E4E55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9BB4C9F-E970-E850-348B-7D8F879B3B0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FE3190C-56AF-C5A0-BD8D-FF696B85521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F3CBE25-8C6C-77B3-27F7-768873826BA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8060EBD-0715-87D1-5B14-77956F4C022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6EB7691-B9C4-1A58-1EE7-F1E2CA2CB30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FB9C39F-AFA2-0D73-9AF5-96097FE6FA7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09C183B-9E4F-FF2C-438F-DD40F4DA4E9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7B51763-7203-C345-3E5C-D9932AE1F937}"/>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AB340CA-FB65-2DAB-579E-4E3EEE5A9DB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15D0228-0653-CED5-7865-114D5167EB5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678D0F3-610B-9A49-D393-C6E8586488A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14270A3-7F67-9D60-E257-BAF468DC809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949EE-DB2F-EB05-5FAB-31E6882B474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858C30A-1835-302B-897D-1D017327305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A016859-4AA7-27E1-A29E-E1A4C5C2A40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83A11F5-8E39-4291-9E1B-F4552971473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C775395-54CE-0229-A5FE-E0A24A9BE3A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F36C31C-5865-9A48-BA1C-A55B2819220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DA75524-7058-0131-6C8E-3D876464346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7A79FFA-704D-FD15-6E1E-70C1694C523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112D94F-86CD-9A90-0BE7-D2EC9A00E5C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8490DEF-7159-0A19-108B-29385485FA7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3579405-8A63-83B2-74A6-B308278B61F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270B37C-39F3-5919-128A-695703FDFAA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E225EED-DE29-7CD2-609C-ED631C5C894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CC04475-B016-0E92-69DF-A17DDBA0B2C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EBCA65D-0D7A-CCC6-B1E6-13E767111DB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F0CA867-F7E0-F523-CBAE-AC648FD607D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E45E07F-4EEC-B8F5-5FF2-2B46F134B2D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E70519C-CE49-15BB-3205-C9D49F0ADB8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ED1D166-9A6B-71AA-A378-082CA296E81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0055C3D-F24C-D44B-78AC-F1846E8FB7B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02EF86C-2AB0-EC44-C9CB-B3BDCD9C696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F1D96A7-DCF2-FF67-CFC1-1926316730C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0B9EA34-1466-8284-40C5-8831ACE2745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E2453DB-2A91-805A-6764-97000BEE71F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41BC997-F916-32FC-32A4-CE917B95EE3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7F2E47-6758-2735-198D-66B8B3112A9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4B54703-B3BC-7EC7-5F70-3F11E6E6E25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AC830AA-CA38-5BBD-FC6E-9375BD345F1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D8342CD-AEBA-5EAA-185A-5BED20E18A8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B052D68-09E1-C259-8107-66BD3472026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297037E-E8CF-BACE-1B17-C7E69C02F6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C466974-1424-FDC5-28D7-F8E42813D1C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56A263A-02BC-C38C-ACA0-3B26A0EA1A5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4A9E44F-643C-540A-3FF2-FE2ADCEA208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FDB1A37-3149-6A34-6421-32C292E179B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93A15ED-69B9-201C-FE41-FE3A7E55E0D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792FD3D-04A9-DEC2-FA29-5D767A85503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4453770-5324-848B-7831-93DEA55AF25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4536201-A3CC-C1EF-DE79-94F35F0FFE6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54B1B59-7EFF-D6C3-E049-CA486063DA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D840758-76AD-0AC9-2789-BFBB06141FA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B861DA9-0FE4-6469-9DDD-620577107CE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F2057D1-4B94-C923-7688-5645CF0DE16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D7167DF-53EF-9858-B15D-AF77E878412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DC420F2-9D68-AF21-7E8B-2B8FE6F0FAE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9F2AF88-5263-C37C-4B32-6FC97F9692D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E505266-452A-015B-BAA9-3F511B4EB4C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33C658B-52F6-A384-29D3-1CF506CD6F4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B9EABE6-DCD6-C4C8-12E8-35A8FE976EF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A1359C8-F1F8-2255-AAD4-D7F8030391C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B901656-73D5-B49B-E484-9485608E8CE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41C6B891-8105-9363-E9C1-99668A93AFB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BE8ABE7-5BD0-9A5E-ED1E-CD3329B78ED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41C022B-42F3-459B-867C-2B94C2EC400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5BE9C90-BE28-1727-6BAC-99C6DBB8FEC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1D6E7F3-A62F-AB0C-2F5E-198906BF094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82C77AE-7985-05B4-786F-6006EB38ED8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01FE4FB-BE59-892B-A7BE-8892BF234BE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F87E2C6-6E5A-FA00-F4AF-D1007659B89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0AF638D-FF8E-5C73-79CD-7C40BE87128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A1DD363-7395-275F-D887-C39B9647540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C5263F9-3522-6248-9A65-10C9EF96FFD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43B9A9-836B-ECD7-6C85-00EA9446639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95A518A-9B9B-325C-D772-676443EF1FE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67E2D14-AD15-4C45-69DC-661DA357E60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35402B8-7390-9366-1E7A-A0910185CFF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6586BE6-159C-0535-629B-5B6FFB1A427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488BBEC-DFED-D036-6172-28A3B202AF0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BBED9D4-CFBD-B804-0BC2-1EF8AC35CFE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C2876B2-03A8-6537-8E12-963E4F6FAFB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37E8221-563F-9F11-8B8A-C0AB1207B1F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CD8583A-609C-D511-9710-EDF06851DD2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E21F3F-98C2-103F-C7DC-965199A7CC5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58B358D-4C74-4247-5BE2-DDE95E3D3AA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E69918D3-D00A-1B52-C253-06B1F7B1030C}"/>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7.3E</a:t>
            </a:r>
          </a:p>
        </p:txBody>
      </p:sp>
      <p:sp>
        <p:nvSpPr>
          <p:cNvPr id="141" name="Slide Number Placeholder 3">
            <a:extLst>
              <a:ext uri="{FF2B5EF4-FFF2-40B4-BE49-F238E27FC236}">
                <a16:creationId xmlns:a16="http://schemas.microsoft.com/office/drawing/2014/main" id="{C8C55B51-628F-492A-8211-7C63705D07A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0718B50-C09A-4874-92F7-05FD01664636}"/>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Presidential Ballots</a:t>
            </a:r>
          </a:p>
        </p:txBody>
      </p:sp>
      <p:sp>
        <p:nvSpPr>
          <p:cNvPr id="143" name="Content Placeholder 1">
            <a:extLst>
              <a:ext uri="{FF2B5EF4-FFF2-40B4-BE49-F238E27FC236}">
                <a16:creationId xmlns:a16="http://schemas.microsoft.com/office/drawing/2014/main" id="{6DD7B6E8-4066-4492-BAF3-1B750AF538CA}"/>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Presidential ballots are only available in person or by mail at the main early voting place.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Contact the authority conducting the election to determine eligibility first. </a:t>
            </a:r>
          </a:p>
        </p:txBody>
      </p:sp>
    </p:spTree>
    <p:extLst>
      <p:ext uri="{BB962C8B-B14F-4D97-AF65-F5344CB8AC3E}">
        <p14:creationId xmlns:p14="http://schemas.microsoft.com/office/powerpoint/2010/main" val="158344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6ECC6E-5136-6B8B-1FD5-9FB8CDF17FB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6AF7505-119A-26E9-5D3A-BB303F3BA3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880EDEA-3F67-6EEC-622E-FB2E9286EED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1E947A2-6EE6-D46F-E5B3-4C6C3187B46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9A4034F-AE48-C5A4-4DC2-B50FF976F16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6DED5E7-4896-C59A-E5CC-93F5B4B6FE9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188EB9E-3780-8EE0-DD40-1D47412EFEB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D28ABBB-0851-E9D4-84C7-33DBC1ED6B5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8960483-B4D3-5A19-3ACD-9C0BDDD972F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29B07A9-F6CD-5C82-9B57-FE3DD5971F8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FC5A1A8-30E3-43B9-76E7-613FFB4C43D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D670BCC-5475-AFB5-BF84-448617F7EEB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10F65DF-0D8C-F2FC-3C50-66E66299002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0801611-3718-9900-E4A6-2104ECA9BA7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1B3AA10-8047-6FE6-D6F4-E7586ADE06F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814D506-0F0F-BE0F-047F-B155042603B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9E0AFEC-0AE1-ABA4-B9B4-0847E1F3EF3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A1347FA-D0A6-F0CF-8965-CE565B3D648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1A29B54-C33E-C7C8-EFA0-4CDFD72AA39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6948ED7-6905-FF6F-DDC6-38447F0F904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4EC585D-9722-CD41-43D1-44BAB1912B6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E228D93-879A-97B2-977F-1C5FB1B5B09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75F28D-D52D-F8CA-8B28-E5EBE6C6746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E73482E-AC0B-47D0-A48D-C63D9C65545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30D8C9F-7B77-7671-EEEA-F548AE6E06D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DAA99E3-66F9-6C6E-11D8-518622A5EA0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9B0660D-7361-B89A-32EE-80D646325CA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7CEDEA1-085A-737E-B8E2-06E36AD9BC6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49AA03B-816E-E78D-964B-40FA2C22147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BF0BAF7-F2F2-EC5E-B1BC-AFA3E91DE40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58AD4F4-A7EC-3816-90AC-F35E29116B2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FB1D4BF-6937-3B6A-E155-B537199E849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E0A3C11-1EA4-5696-D32D-D0705D069AB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F5F4759-F2F5-2544-812E-8C8E1BB22B0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8E0605A-A33B-EAC2-2006-FDC3079CF18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66CBF8F-7BFF-1BB6-62DA-E8305FF28F8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2C870FE7-5E67-A633-1F4F-66671AF7FB9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6304BC2-139C-28A8-DA03-3E78B5666D9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35B22DC-5318-9C07-CF5E-E6F6C4065E7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746DBB3-74CF-2402-018E-CC0C3C02F05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21595F6-34DA-6B47-983F-74B1BE24CE2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EAB7B76-BBD3-60BE-C2D8-C14C5C15E87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3E7930E-22EA-1F1B-2891-0E015E04F7A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92EEAD9-DB78-8CF8-E0B9-A7F9DC2D6CE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722618B-EFA9-030B-CF05-10CB8A72F44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1DD9E2-59FE-CE7A-879B-F3BD64B70E3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3C0B6FC-A11E-DC71-EF16-C8E370EE6A1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8454F3F-3C64-F339-3FA3-C5D3D439E6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5BB1D29-D968-F1B7-EFAE-203A8F46319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BA781F3-D107-75F8-25A5-3CE296DA4D6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E91BB36-05EE-42DB-A2B9-BF931E4A8D1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C75BE33-03C7-F96E-E50F-07A2582592E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14DA9FC9-1373-3933-F20B-7EDBFBA0D7D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64B273A-BF5A-90FD-8B04-34768810068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F537CA-8BF6-5FE3-8608-D6B67A982A6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2266DB-ED18-BC1D-67A2-93B23468C68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537C372C-4399-C28E-1FE6-E8AFD525FE8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6AC4390-0C45-5E33-1DD7-7D21824519E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90BF98A-2543-363D-DA1F-2D4494ADBE5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B49412C-FF7B-4DBD-29B3-B631B718AAB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CB97BE-E4DE-8855-8AB8-85D948F7C56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8CBE08E-24B8-6149-E14D-84AED8FB884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C856D1C-6A1F-C2DD-7268-80E233F0AB2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26FEE2A-18B4-7D6D-99FB-A397A1EC0A7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5F04B43-9AE7-6F80-3CFC-06549A5020F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40E13C1-1C11-FDFA-BEFB-551BA92B60E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66668ED-3115-FC70-B7ED-830C076760E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072960A-4D2F-FDCC-0DBA-8120CA49792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F60A75E-5CE7-F110-3599-97C4883925B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E3E08EA-A5F3-0007-1221-08FCC797E2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2ABD3E4-94C0-8A67-1566-F78AA5AD4AD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AB9C465-CECE-37C9-39DF-730671FFE5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A7DEA5B-5112-9EE0-FC93-DA5484F62B8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BE3817E-DEB1-09E6-23AF-F8865AE3F49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5B6A025-D349-D075-A99E-4EC6B297E44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CDE6CD0-9F8E-5F71-1AFE-68D4F71F932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52E9E98-33AE-E23B-AFEE-BEF093CD658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751AED8-8E32-7037-E03A-31ED224D639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8135805-CEC7-835B-C8F0-DB419B02741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078B56E-794E-BF83-6ED6-6982E848E10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DABCE93-2B13-FF38-7656-C81214F358B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87E9032-A324-7A9F-26F4-D00B8AEC436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F7329C4-8577-7EC2-2626-DCC45F0B200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B3A75B8-E3FE-FFC3-5407-75E39D82101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9AF80CC-26AA-85CB-2B89-9BF01F2196B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E41E90A-E0F1-44B1-92D8-4403FD0E528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106B86A-9413-F803-A3ED-7AEFC41795A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AE088E2-78D8-DA25-861E-B070E2ADEA7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036EC23-D847-A8FC-8364-0A5EDE5A47C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37E0E74-151A-1550-2D47-57BC9D1414E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C8D0C64-54BA-EB4F-D6A7-A5AFAD4491F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15A1DBC-A50C-1A62-8253-09AF98C588C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88B5B3C-DDF7-14C5-0CED-0C7A7F2968D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AA0D2E8-E5ED-93B2-D5BD-9EF6F7BD852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1F6B01F-7D5C-0920-1109-B1DB9F56FFF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EAF6D93-5053-28BE-A91D-8664F2FB33F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F30A7A4-FDF9-8C0F-55D2-D5B0B08DD44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E0647EB-4595-74E6-8277-484BD2D44F2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C22904E-E5B7-8394-BD76-40FFC29CED3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3F23009-F59B-1B32-5F18-571CB2CA222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B2D7B2A-E1D1-19E3-38D9-6A9F0F77C68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8BAE253-5135-C58B-C9FA-CDFCB97B60B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7D7D860-0FBE-9AAF-7262-04D7629B3AF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81F021C-A87D-5608-8277-BCA03580E31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9B3982E-EEF0-F0B2-211F-9AE7B45AF43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06C6EC2-D040-F054-0D70-8650D6D0102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D4FED68-15C0-09E5-0CE6-EAFF6B0DAE9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CCDB4BE-22EE-666E-F41D-DA55134A6A2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BA2CF3F-7530-E479-BBD1-F87C389EB91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597E3F0-FCB9-BF75-EDFE-0BC08D38F1B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8AB72FB-7CE7-8BE7-9639-7B363DF5C81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9BC01A4-9545-E399-27ED-DB4BAC68528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B27D650-6173-8189-50FA-FF498655565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8372DF7-472F-0E4B-DC34-015D65ED5AA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553599E-A354-BBC6-5A17-0F46B008278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9276883-B300-4E75-3691-9750469FBAE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335C1F8-3F45-EEBE-1FC0-3EB23B73405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C68A488-3724-9ED1-0849-8A7AF4B29C9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696B76D-B3FD-23C1-C4D7-EF53AB40573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BA91768-EBD7-F925-F611-8685C1A8228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657225E-2FAA-A40D-ED4F-A3B6E7AF3FA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B16884A-3015-F3F1-2C42-5D71F29B688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7E501A7-F3AB-6891-6227-407BB89DBB3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A105594-B35F-2AA6-B402-824D7E1855CF}"/>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75248FF-F34F-0946-1260-3DC89BE424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03BC80D-7F56-6958-D5F4-DEA557B5156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97080EB-1932-19F7-798B-27973DB85F6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EF0BEC1-6D9B-D0B9-4DA0-A07918A8F9D8}"/>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6ACBC74-9210-C98B-BCF3-D4C3D6EA603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F343941-D03B-47DB-0C9E-2BA51A3428E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757CDEA-942B-320C-0908-E965B2E0856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FEF974A-9E39-A0DD-0D13-A433D022312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2FC88DA-F10F-B7E6-BC72-DEC66F7F5BF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E7CD60D-7F35-FEC3-745A-87BF08AF460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69D04B09-7D64-E345-1924-C2BF4A50E8B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7.3F</a:t>
            </a:r>
          </a:p>
        </p:txBody>
      </p:sp>
      <p:sp>
        <p:nvSpPr>
          <p:cNvPr id="141" name="Slide Number Placeholder 3">
            <a:extLst>
              <a:ext uri="{FF2B5EF4-FFF2-40B4-BE49-F238E27FC236}">
                <a16:creationId xmlns:a16="http://schemas.microsoft.com/office/drawing/2014/main" id="{EE1EDACB-C377-4523-BC38-01EAC2452E1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58A5B9B-6DA5-4FBF-836C-785236513E0D}"/>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Other Ballots</a:t>
            </a:r>
          </a:p>
        </p:txBody>
      </p:sp>
      <p:sp>
        <p:nvSpPr>
          <p:cNvPr id="143" name="Content Placeholder 1">
            <a:extLst>
              <a:ext uri="{FF2B5EF4-FFF2-40B4-BE49-F238E27FC236}">
                <a16:creationId xmlns:a16="http://schemas.microsoft.com/office/drawing/2014/main" id="{FCD539C8-6ED2-4770-A21E-902146063409}"/>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Emergency Early Voting Ballot Due to Sickness or Physical Disability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Allows a voter who, because of sickness or physical disability originating on or after the day before the last day to submit an Application for Ballot by Mail (Form 6-1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English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and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will be unable to attend the polling place on election day, to vote early under this procedure.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Contact the authority conducting the election for additional information.</a:t>
            </a:r>
          </a:p>
        </p:txBody>
      </p:sp>
    </p:spTree>
    <p:extLst>
      <p:ext uri="{BB962C8B-B14F-4D97-AF65-F5344CB8AC3E}">
        <p14:creationId xmlns:p14="http://schemas.microsoft.com/office/powerpoint/2010/main" val="300516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6ECC6E-5136-6B8B-1FD5-9FB8CDF17FB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6AF7505-119A-26E9-5D3A-BB303F3BA3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880EDEA-3F67-6EEC-622E-FB2E9286EED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1E947A2-6EE6-D46F-E5B3-4C6C3187B46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9A4034F-AE48-C5A4-4DC2-B50FF976F16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6DED5E7-4896-C59A-E5CC-93F5B4B6FE9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188EB9E-3780-8EE0-DD40-1D47412EFEB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D28ABBB-0851-E9D4-84C7-33DBC1ED6B5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8960483-B4D3-5A19-3ACD-9C0BDDD972F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29B07A9-F6CD-5C82-9B57-FE3DD5971F8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FC5A1A8-30E3-43B9-76E7-613FFB4C43D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D670BCC-5475-AFB5-BF84-448617F7EEB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10F65DF-0D8C-F2FC-3C50-66E66299002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0801611-3718-9900-E4A6-2104ECA9BA7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1B3AA10-8047-6FE6-D6F4-E7586ADE06F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814D506-0F0F-BE0F-047F-B155042603B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9E0AFEC-0AE1-ABA4-B9B4-0847E1F3EF3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A1347FA-D0A6-F0CF-8965-CE565B3D648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1A29B54-C33E-C7C8-EFA0-4CDFD72AA39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6948ED7-6905-FF6F-DDC6-38447F0F904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4EC585D-9722-CD41-43D1-44BAB1912B6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E228D93-879A-97B2-977F-1C5FB1B5B09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75F28D-D52D-F8CA-8B28-E5EBE6C6746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E73482E-AC0B-47D0-A48D-C63D9C65545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30D8C9F-7B77-7671-EEEA-F548AE6E06D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DAA99E3-66F9-6C6E-11D8-518622A5EA0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9B0660D-7361-B89A-32EE-80D646325CA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7CEDEA1-085A-737E-B8E2-06E36AD9BC6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49AA03B-816E-E78D-964B-40FA2C22147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BF0BAF7-F2F2-EC5E-B1BC-AFA3E91DE40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58AD4F4-A7EC-3816-90AC-F35E29116B2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FB1D4BF-6937-3B6A-E155-B537199E849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E0A3C11-1EA4-5696-D32D-D0705D069AB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F5F4759-F2F5-2544-812E-8C8E1BB22B0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8E0605A-A33B-EAC2-2006-FDC3079CF18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66CBF8F-7BFF-1BB6-62DA-E8305FF28F8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2C870FE7-5E67-A633-1F4F-66671AF7FB9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6304BC2-139C-28A8-DA03-3E78B5666D9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35B22DC-5318-9C07-CF5E-E6F6C4065E7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746DBB3-74CF-2402-018E-CC0C3C02F05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21595F6-34DA-6B47-983F-74B1BE24CE2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EAB7B76-BBD3-60BE-C2D8-C14C5C15E87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3E7930E-22EA-1F1B-2891-0E015E04F7A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92EEAD9-DB78-8CF8-E0B9-A7F9DC2D6CE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722618B-EFA9-030B-CF05-10CB8A72F44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1DD9E2-59FE-CE7A-879B-F3BD64B70E3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3C0B6FC-A11E-DC71-EF16-C8E370EE6A1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8454F3F-3C64-F339-3FA3-C5D3D439E6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5BB1D29-D968-F1B7-EFAE-203A8F46319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BA781F3-D107-75F8-25A5-3CE296DA4D6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E91BB36-05EE-42DB-A2B9-BF931E4A8D1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C75BE33-03C7-F96E-E50F-07A2582592E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14DA9FC9-1373-3933-F20B-7EDBFBA0D7D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64B273A-BF5A-90FD-8B04-34768810068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F537CA-8BF6-5FE3-8608-D6B67A982A6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2266DB-ED18-BC1D-67A2-93B23468C68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537C372C-4399-C28E-1FE6-E8AFD525FE8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6AC4390-0C45-5E33-1DD7-7D21824519E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90BF98A-2543-363D-DA1F-2D4494ADBE5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B49412C-FF7B-4DBD-29B3-B631B718AAB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CB97BE-E4DE-8855-8AB8-85D948F7C56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8CBE08E-24B8-6149-E14D-84AED8FB884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C856D1C-6A1F-C2DD-7268-80E233F0AB2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26FEE2A-18B4-7D6D-99FB-A397A1EC0A7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5F04B43-9AE7-6F80-3CFC-06549A5020F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40E13C1-1C11-FDFA-BEFB-551BA92B60E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66668ED-3115-FC70-B7ED-830C076760E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072960A-4D2F-FDCC-0DBA-8120CA49792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F60A75E-5CE7-F110-3599-97C4883925B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E3E08EA-A5F3-0007-1221-08FCC797E2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2ABD3E4-94C0-8A67-1566-F78AA5AD4AD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AB9C465-CECE-37C9-39DF-730671FFE5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A7DEA5B-5112-9EE0-FC93-DA5484F62B8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BE3817E-DEB1-09E6-23AF-F8865AE3F49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5B6A025-D349-D075-A99E-4EC6B297E44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CDE6CD0-9F8E-5F71-1AFE-68D4F71F932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52E9E98-33AE-E23B-AFEE-BEF093CD658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751AED8-8E32-7037-E03A-31ED224D639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8135805-CEC7-835B-C8F0-DB419B02741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078B56E-794E-BF83-6ED6-6982E848E10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DABCE93-2B13-FF38-7656-C81214F358B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87E9032-A324-7A9F-26F4-D00B8AEC436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F7329C4-8577-7EC2-2626-DCC45F0B200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B3A75B8-E3FE-FFC3-5407-75E39D82101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9AF80CC-26AA-85CB-2B89-9BF01F2196B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E41E90A-E0F1-44B1-92D8-4403FD0E528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106B86A-9413-F803-A3ED-7AEFC41795A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AE088E2-78D8-DA25-861E-B070E2ADEA7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036EC23-D847-A8FC-8364-0A5EDE5A47C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37E0E74-151A-1550-2D47-57BC9D1414E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C8D0C64-54BA-EB4F-D6A7-A5AFAD4491F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15A1DBC-A50C-1A62-8253-09AF98C588C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88B5B3C-DDF7-14C5-0CED-0C7A7F2968D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AA0D2E8-E5ED-93B2-D5BD-9EF6F7BD852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1F6B01F-7D5C-0920-1109-B1DB9F56FFF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EAF6D93-5053-28BE-A91D-8664F2FB33F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F30A7A4-FDF9-8C0F-55D2-D5B0B08DD44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E0647EB-4595-74E6-8277-484BD2D44F2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C22904E-E5B7-8394-BD76-40FFC29CED3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3F23009-F59B-1B32-5F18-571CB2CA222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B2D7B2A-E1D1-19E3-38D9-6A9F0F77C68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8BAE253-5135-C58B-C9FA-CDFCB97B60B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7D7D860-0FBE-9AAF-7262-04D7629B3AF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81F021C-A87D-5608-8277-BCA03580E31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9B3982E-EEF0-F0B2-211F-9AE7B45AF43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06C6EC2-D040-F054-0D70-8650D6D0102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D4FED68-15C0-09E5-0CE6-EAFF6B0DAE9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CCDB4BE-22EE-666E-F41D-DA55134A6A2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BA2CF3F-7530-E479-BBD1-F87C389EB91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597E3F0-FCB9-BF75-EDFE-0BC08D38F1B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8AB72FB-7CE7-8BE7-9639-7B363DF5C81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9BC01A4-9545-E399-27ED-DB4BAC68528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B27D650-6173-8189-50FA-FF498655565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8372DF7-472F-0E4B-DC34-015D65ED5AA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553599E-A354-BBC6-5A17-0F46B008278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9276883-B300-4E75-3691-9750469FBAE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335C1F8-3F45-EEBE-1FC0-3EB23B73405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C68A488-3724-9ED1-0849-8A7AF4B29C9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696B76D-B3FD-23C1-C4D7-EF53AB40573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BA91768-EBD7-F925-F611-8685C1A8228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657225E-2FAA-A40D-ED4F-A3B6E7AF3FA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B16884A-3015-F3F1-2C42-5D71F29B688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7E501A7-F3AB-6891-6227-407BB89DBB3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A105594-B35F-2AA6-B402-824D7E1855CF}"/>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75248FF-F34F-0946-1260-3DC89BE424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03BC80D-7F56-6958-D5F4-DEA557B5156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97080EB-1932-19F7-798B-27973DB85F6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EF0BEC1-6D9B-D0B9-4DA0-A07918A8F9D8}"/>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6ACBC74-9210-C98B-BCF3-D4C3D6EA603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F343941-D03B-47DB-0C9E-2BA51A3428E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757CDEA-942B-320C-0908-E965B2E0856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FEF974A-9E39-A0DD-0D13-A433D022312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2FC88DA-F10F-B7E6-BC72-DEC66F7F5BF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E7CD60D-7F35-FEC3-745A-87BF08AF460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69D04B09-7D64-E345-1924-C2BF4A50E8B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7.3F</a:t>
            </a:r>
          </a:p>
        </p:txBody>
      </p:sp>
      <p:sp>
        <p:nvSpPr>
          <p:cNvPr id="141" name="Slide Number Placeholder 3">
            <a:extLst>
              <a:ext uri="{FF2B5EF4-FFF2-40B4-BE49-F238E27FC236}">
                <a16:creationId xmlns:a16="http://schemas.microsoft.com/office/drawing/2014/main" id="{EE1EDACB-C377-4523-BC38-01EAC2452E1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58A5B9B-6DA5-4FBF-836C-785236513E0D}"/>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Other Ballots</a:t>
            </a:r>
          </a:p>
        </p:txBody>
      </p:sp>
      <p:sp>
        <p:nvSpPr>
          <p:cNvPr id="143" name="Content Placeholder 1">
            <a:extLst>
              <a:ext uri="{FF2B5EF4-FFF2-40B4-BE49-F238E27FC236}">
                <a16:creationId xmlns:a16="http://schemas.microsoft.com/office/drawing/2014/main" id="{FCD539C8-6ED2-4770-A21E-902146063409}"/>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Emergency Ballot Due to Death in Family</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Allows a voter to vote who will be absent from the county of residence on election day because of a death in the immediate family that occurs on or after the day before the last day of the period for early voting by personal appearance.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voter must be related within the second degree by consanguinity or affinity to the deceased person (</a:t>
            </a:r>
            <a:r>
              <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rPr>
              <a:t>see </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figure in Chapter 2).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Contact the authority conducting the election for additional information.</a:t>
            </a:r>
          </a:p>
        </p:txBody>
      </p:sp>
    </p:spTree>
    <p:extLst>
      <p:ext uri="{BB962C8B-B14F-4D97-AF65-F5344CB8AC3E}">
        <p14:creationId xmlns:p14="http://schemas.microsoft.com/office/powerpoint/2010/main" val="4029416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2C12E7-8AD9-3B2C-4460-F318831A8BBD}"/>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D0412F9-3BF4-30CE-831C-EB54D4060F0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673C4DD-1B4E-D3C8-4648-EEBFB9E59F1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43C006C-4DE6-2B07-C785-E5F407EF0FB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B76509D-AFD0-6643-7B19-B80D577CF59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E8E4E31-7397-2FC8-1D90-86CA17D32F6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1817BC7-8698-7430-4CDC-4179FE83F4F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4CE3E7A-B059-4AE5-308A-EF3DFD24FCD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6FE781C-CAAE-725E-6D85-1D42BAC8092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77E0B01-1947-5878-8E8F-62B258231E4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4340D99-AAB4-1326-3488-43495FBADBA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D0E166D-927A-876D-D06D-1D46A6C5582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BB6DD16-F95A-8ED0-3A14-B84E720A584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5D622E9-2ED9-B129-C73A-40464859359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1644398-3AAA-EB33-66B1-40D1FC17996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5B92641-DA2B-0C83-51A2-7757762AEE7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54F7586-CE13-3D53-9FE1-482F5BD3807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08FB585-3103-2E1D-9A6D-C0AD673FFD2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3C087D6-6D9F-EE59-BFF6-397A8742F63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9312D3D-34F5-1E92-1A0C-A20FFDA226C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CFBE53D-64ED-472B-56AE-DB021FA1AA3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A6E69C6-44B5-BCA0-1D6E-92FB893B2D5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0F6B8AE-73E3-239C-7EB8-18012C779C8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A37AE71-84E7-F9C4-A5BB-DB5BFD03B16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A2EF2B1-0BC6-F357-2656-16F5626013E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5CB4F04-D05A-722E-DD16-67B3EB1BA4B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F9EF9CC-2A17-4229-0B5D-0D89FB091EA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A0430C0-2509-2E06-3DE7-1121E45955F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4340FBA-9BC1-737E-1416-8733B10A2AA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C948015-6AB1-749C-3540-474D1739801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3546C68-D4CD-BCE9-C6FC-20B43D3561A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67FD6DE-07EA-581D-438F-A6007C6CF2A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860E5BE-3355-8C2D-6959-4FD15B5097C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6555BD4-D53F-1CDB-4812-C63AEED5922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C431A65-11B2-EADB-0F27-3439DABDBC3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85EF18F-DDC1-DA36-D5A6-6915BAC3811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A5D3203-670B-1DB7-BC00-E9CB1D85D01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B4CD27C-CBDB-D129-2B3A-5DC6091931C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B070A31-BFE5-AE3F-0DA3-60665B1F0AE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EA1C86C-C141-A086-2EC6-BECEC6F0D53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965AB88-A39E-D597-A76D-C927198AEBEB}"/>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FBDCFE2-8F49-43E7-697C-15B32099516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ACDD0C3-4A5C-486E-0A2D-16A7D81D88F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A6518F5-3173-783B-E8F5-2D3B346FC67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C142493-5D0E-456B-E401-7E015A6AB7E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9DE1E67-5651-8F76-4ABA-78913182B2A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7996611-66AE-D0AE-755B-8C4B5539B41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8F6CEBC-D3D1-5DDA-59B9-BCEB2EBA931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D0DBE806-8B67-E92F-DE66-E15E6221BDE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E8A43A1-BA2E-99AC-B664-F86B9054E43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7CE928B-2D56-9676-43D6-58F5E5DD6FE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F792A2C-169E-E9C1-BA50-6BE012710B0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543F377-8BA0-E770-21A0-12DEB8D6BFA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1D2551E-2BAC-6CBF-9E70-EF1AF0C353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294D3A5-1849-1C08-104E-398258820C65}"/>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1CDCC0A-117B-E9B6-3EAB-4FB6FCB0EBA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8BB9192-41DA-4004-966E-1B6899394B8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DC93E77-2F47-1C4A-CFFD-9ACF9328B1B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14F416E-C9BE-3DE8-0E8D-B91C2336F2D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A1EDAD-6DB6-E255-1550-B39668B8A6D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F30D7F8-1500-1E38-6AE4-B119D3337E7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27AD60A-FF56-9C77-719D-57FCAA8736E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6EAEAF9-F57A-281F-C2DA-00A48692D57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6337A05-6FA5-73E5-B108-C8D5AB4AAE5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D09047D-2FE3-AD9B-7AC3-0A3441E38A9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A97F752-2CBC-00E3-7D73-65C02AAAB86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5F4D23D-F7EC-F439-3A79-D73E821DD77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74F5126-1AEC-A01C-B84C-2AF7F60D08A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024A4DA-EF77-3BBF-2CA3-EDC5AB761D7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288A1D1-B770-6840-1BAD-18C3ADDFFB5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28CDAAE-9D25-78E8-54B6-5C55623F675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F00E0F1-0C42-2955-273E-DEBD0193555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DB5551E-1522-EC36-2818-B5B7100FA15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CA9664A-9383-1E30-FBCD-005D955D606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BC28AC0-B730-5B66-6F98-691193DA632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B593E01-D567-A408-C1B4-DD1C3A01A8A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D1AF021-B010-EEAC-52CC-9085A6E3D4F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2CD8B6BF-5FA9-C28B-9679-2626B190CC2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A7801A-F56A-E6FB-935E-613F0B3DEED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5282B5D2-BD92-0371-B748-9DFF0E8BC8C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2AE49AE-7B84-A2D7-1363-609BA897A87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1383B06-4B7C-2C38-7F6C-1E7D254F974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FAAB71A-BC78-4CE8-CF01-5FD13AF28C0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C485073-01D0-F8AB-0975-B911E717971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03353381-FDC2-C87C-B0CC-8B2311B74AD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B5E9CE3-057E-8976-8B10-F976C65A924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2132572-E86E-A5F5-93F2-328E8AFB0A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BE7D3A6-A653-5741-2993-51A5F289370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08EE719-5E76-3954-286C-F30F2BC626D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2952E51-E39C-1B0B-C922-5D6126887A6A}"/>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E201972-2EEC-BC2B-505B-DB98521EFF0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DA07505-00DB-DB6F-597D-05DC0279072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C3A0BCF-A85C-C08A-3935-65B96E61760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416B1D4-C68D-AC51-FE7B-3ACDE4FFD4F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F043224-A590-5A71-22AE-A4BF5899F46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37F3A64-F8C1-1B9A-EDC6-10A15E12BF0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7F45E64-8320-2DF6-79DA-C3E62C92949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7B34555-C454-C082-8606-18D1401C897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58E1F9E-DDBA-B70C-4303-A176DF0F092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8DC3A7C-D3E0-E503-D298-CB447A322A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B26BCC7-2765-E16F-6B26-D8E5EF72D0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8D3BC00-0278-D41E-086D-0540219A7CC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BB2DD04-2C3A-87A4-2F26-22BA73D1ECD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8166E55-144B-4B1F-6872-4ACF333B11F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885883D-6863-19A4-70DD-7C1C749726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DBF2E56-B208-2BFF-95E5-DBF32954D12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AA2E6C8-9935-8C4D-9DDE-7F6EA3E0943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8382081-B637-EEED-C978-3CF6F00AD94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3478A44-D0EB-4F4A-E206-31F6E2C0DAF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1F90DBA-CEB8-26A4-0A4E-1310B38BB64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C8E3B9D-8178-B56C-79DB-E19664A6616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763ADFB-B263-93A4-D1AB-B49330DDBC5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D44A4CD-AF7F-F9BC-1468-70E6FD27AF5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F70AECB-9969-158E-37A6-37862A7B8E9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47E81E6-26CD-5574-729C-AB90E5B5419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1AEA73-6DBD-BDEB-354F-9C2744E8A9D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DB16408-69CA-55B9-6F3D-855DBBA0DB8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8A8515D-783E-FCE2-0FB1-776BD089327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9E80887-CBEE-8AA5-C05B-3CC177A14BF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9FE14CC-0F7A-A301-D69D-8C5DDE108D6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C862618-C82D-9463-B252-4BE86F31C4E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064E6F8-ED31-D05D-AEFC-DD03DB58D7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154BF05-2A4E-E1C2-A1B4-5382596CABD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AD34A4D-DB0F-D3E6-6FFD-D0A8C2A244E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0B8FC08-D9D9-B976-D147-C97330CFBE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257AB70-E2A0-8BA6-DCF1-5AB167CB6510}"/>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993CAFA-26A6-6B0B-615D-28EB23A65F7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6E555B3-6964-FD47-5CE6-382A6F7F92D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4317BA9-ECFF-95B0-2AB1-668C0DEB276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6A6357A-3410-D1BC-E777-2A31E78704F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64B48E1-A6E4-8797-ED71-2B795FA82A0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BD59957-FD2D-2133-2CA2-391425E8B43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DE0349A-085A-B8F5-219C-842C1B74AF0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8A391EAE-9016-F329-1B15-6A5D7FEE31B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C5C9057-4FDB-068D-7970-D18CCFAD0A9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7.3G</a:t>
            </a:r>
          </a:p>
        </p:txBody>
      </p:sp>
      <p:sp>
        <p:nvSpPr>
          <p:cNvPr id="141" name="Slide Number Placeholder 3">
            <a:extLst>
              <a:ext uri="{FF2B5EF4-FFF2-40B4-BE49-F238E27FC236}">
                <a16:creationId xmlns:a16="http://schemas.microsoft.com/office/drawing/2014/main" id="{D75178F8-0696-48C0-83B9-EAB617439BD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8319FD16-8895-4FF8-AFEC-87C48B22B3CB}"/>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Emergency Ballots</a:t>
            </a:r>
          </a:p>
        </p:txBody>
      </p:sp>
      <p:sp>
        <p:nvSpPr>
          <p:cNvPr id="143" name="Content Placeholder 1">
            <a:extLst>
              <a:ext uri="{FF2B5EF4-FFF2-40B4-BE49-F238E27FC236}">
                <a16:creationId xmlns:a16="http://schemas.microsoft.com/office/drawing/2014/main" id="{1A99A9FF-E15C-4502-9AF8-FDA2173DE3F9}"/>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election judge is responsible for keeping track of the ballot supply.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Should the polling place run low on official ballots, run out entirely, or have unusable ballots (e.g., damaged, lost, misprinted) before all voters have cast their ballots, the election judge is required to contact the election authority for additional official ballots.</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official ballots cannot be obtained timely, the election judge must create emergency ballots.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These ballots must replicate the official ballot as closely as possible, including all offices and propositions to be voted on, and must be numbered sequentially with unique identifiers.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0075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2C12E7-8AD9-3B2C-4460-F318831A8BBD}"/>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D0412F9-3BF4-30CE-831C-EB54D4060F0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673C4DD-1B4E-D3C8-4648-EEBFB9E59F1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43C006C-4DE6-2B07-C785-E5F407EF0FB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B76509D-AFD0-6643-7B19-B80D577CF59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E8E4E31-7397-2FC8-1D90-86CA17D32F6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1817BC7-8698-7430-4CDC-4179FE83F4F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4CE3E7A-B059-4AE5-308A-EF3DFD24FCD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6FE781C-CAAE-725E-6D85-1D42BAC8092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77E0B01-1947-5878-8E8F-62B258231E4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4340D99-AAB4-1326-3488-43495FBADBA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D0E166D-927A-876D-D06D-1D46A6C5582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BB6DD16-F95A-8ED0-3A14-B84E720A584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5D622E9-2ED9-B129-C73A-40464859359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1644398-3AAA-EB33-66B1-40D1FC17996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5B92641-DA2B-0C83-51A2-7757762AEE7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54F7586-CE13-3D53-9FE1-482F5BD3807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08FB585-3103-2E1D-9A6D-C0AD673FFD2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3C087D6-6D9F-EE59-BFF6-397A8742F63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9312D3D-34F5-1E92-1A0C-A20FFDA226C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CFBE53D-64ED-472B-56AE-DB021FA1AA3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A6E69C6-44B5-BCA0-1D6E-92FB893B2D5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0F6B8AE-73E3-239C-7EB8-18012C779C8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A37AE71-84E7-F9C4-A5BB-DB5BFD03B16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A2EF2B1-0BC6-F357-2656-16F5626013E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5CB4F04-D05A-722E-DD16-67B3EB1BA4B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F9EF9CC-2A17-4229-0B5D-0D89FB091EA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A0430C0-2509-2E06-3DE7-1121E45955F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4340FBA-9BC1-737E-1416-8733B10A2AA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C948015-6AB1-749C-3540-474D1739801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3546C68-D4CD-BCE9-C6FC-20B43D3561A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67FD6DE-07EA-581D-438F-A6007C6CF2A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860E5BE-3355-8C2D-6959-4FD15B5097C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6555BD4-D53F-1CDB-4812-C63AEED5922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C431A65-11B2-EADB-0F27-3439DABDBC3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85EF18F-DDC1-DA36-D5A6-6915BAC3811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A5D3203-670B-1DB7-BC00-E9CB1D85D01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B4CD27C-CBDB-D129-2B3A-5DC6091931C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B070A31-BFE5-AE3F-0DA3-60665B1F0AE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EA1C86C-C141-A086-2EC6-BECEC6F0D53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965AB88-A39E-D597-A76D-C927198AEBEB}"/>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FBDCFE2-8F49-43E7-697C-15B32099516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ACDD0C3-4A5C-486E-0A2D-16A7D81D88F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A6518F5-3173-783B-E8F5-2D3B346FC67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C142493-5D0E-456B-E401-7E015A6AB7E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9DE1E67-5651-8F76-4ABA-78913182B2A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7996611-66AE-D0AE-755B-8C4B5539B41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8F6CEBC-D3D1-5DDA-59B9-BCEB2EBA931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D0DBE806-8B67-E92F-DE66-E15E6221BDE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E8A43A1-BA2E-99AC-B664-F86B9054E43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7CE928B-2D56-9676-43D6-58F5E5DD6FE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F792A2C-169E-E9C1-BA50-6BE012710B0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543F377-8BA0-E770-21A0-12DEB8D6BFA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1D2551E-2BAC-6CBF-9E70-EF1AF0C353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294D3A5-1849-1C08-104E-398258820C65}"/>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1CDCC0A-117B-E9B6-3EAB-4FB6FCB0EBA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8BB9192-41DA-4004-966E-1B6899394B8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DC93E77-2F47-1C4A-CFFD-9ACF9328B1B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14F416E-C9BE-3DE8-0E8D-B91C2336F2D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A1EDAD-6DB6-E255-1550-B39668B8A6D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F30D7F8-1500-1E38-6AE4-B119D3337E7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27AD60A-FF56-9C77-719D-57FCAA8736E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6EAEAF9-F57A-281F-C2DA-00A48692D57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6337A05-6FA5-73E5-B108-C8D5AB4AAE5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D09047D-2FE3-AD9B-7AC3-0A3441E38A9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A97F752-2CBC-00E3-7D73-65C02AAAB86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5F4D23D-F7EC-F439-3A79-D73E821DD77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74F5126-1AEC-A01C-B84C-2AF7F60D08A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024A4DA-EF77-3BBF-2CA3-EDC5AB761D7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288A1D1-B770-6840-1BAD-18C3ADDFFB5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28CDAAE-9D25-78E8-54B6-5C55623F675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F00E0F1-0C42-2955-273E-DEBD0193555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DB5551E-1522-EC36-2818-B5B7100FA15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CA9664A-9383-1E30-FBCD-005D955D606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BC28AC0-B730-5B66-6F98-691193DA632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B593E01-D567-A408-C1B4-DD1C3A01A8A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D1AF021-B010-EEAC-52CC-9085A6E3D4F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2CD8B6BF-5FA9-C28B-9679-2626B190CC2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A7801A-F56A-E6FB-935E-613F0B3DEED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5282B5D2-BD92-0371-B748-9DFF0E8BC8C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2AE49AE-7B84-A2D7-1363-609BA897A87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1383B06-4B7C-2C38-7F6C-1E7D254F974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FAAB71A-BC78-4CE8-CF01-5FD13AF28C0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C485073-01D0-F8AB-0975-B911E717971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03353381-FDC2-C87C-B0CC-8B2311B74AD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B5E9CE3-057E-8976-8B10-F976C65A924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2132572-E86E-A5F5-93F2-328E8AFB0A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BE7D3A6-A653-5741-2993-51A5F289370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08EE719-5E76-3954-286C-F30F2BC626D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2952E51-E39C-1B0B-C922-5D6126887A6A}"/>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E201972-2EEC-BC2B-505B-DB98521EFF0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DA07505-00DB-DB6F-597D-05DC0279072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C3A0BCF-A85C-C08A-3935-65B96E61760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416B1D4-C68D-AC51-FE7B-3ACDE4FFD4F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F043224-A590-5A71-22AE-A4BF5899F46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37F3A64-F8C1-1B9A-EDC6-10A15E12BF0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7F45E64-8320-2DF6-79DA-C3E62C92949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7B34555-C454-C082-8606-18D1401C897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58E1F9E-DDBA-B70C-4303-A176DF0F092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8DC3A7C-D3E0-E503-D298-CB447A322A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B26BCC7-2765-E16F-6B26-D8E5EF72D0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8D3BC00-0278-D41E-086D-0540219A7CC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BB2DD04-2C3A-87A4-2F26-22BA73D1ECD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8166E55-144B-4B1F-6872-4ACF333B11F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885883D-6863-19A4-70DD-7C1C749726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DBF2E56-B208-2BFF-95E5-DBF32954D12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AA2E6C8-9935-8C4D-9DDE-7F6EA3E0943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8382081-B637-EEED-C978-3CF6F00AD94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3478A44-D0EB-4F4A-E206-31F6E2C0DAF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1F90DBA-CEB8-26A4-0A4E-1310B38BB64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C8E3B9D-8178-B56C-79DB-E19664A6616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763ADFB-B263-93A4-D1AB-B49330DDBC5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D44A4CD-AF7F-F9BC-1468-70E6FD27AF5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F70AECB-9969-158E-37A6-37862A7B8E9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47E81E6-26CD-5574-729C-AB90E5B5419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1AEA73-6DBD-BDEB-354F-9C2744E8A9D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DB16408-69CA-55B9-6F3D-855DBBA0DB8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8A8515D-783E-FCE2-0FB1-776BD089327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9E80887-CBEE-8AA5-C05B-3CC177A14BF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9FE14CC-0F7A-A301-D69D-8C5DDE108D6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C862618-C82D-9463-B252-4BE86F31C4E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064E6F8-ED31-D05D-AEFC-DD03DB58D7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154BF05-2A4E-E1C2-A1B4-5382596CABD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AD34A4D-DB0F-D3E6-6FFD-D0A8C2A244E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0B8FC08-D9D9-B976-D147-C97330CFBE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257AB70-E2A0-8BA6-DCF1-5AB167CB6510}"/>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993CAFA-26A6-6B0B-615D-28EB23A65F7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6E555B3-6964-FD47-5CE6-382A6F7F92D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4317BA9-ECFF-95B0-2AB1-668C0DEB276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6A6357A-3410-D1BC-E777-2A31E78704F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64B48E1-A6E4-8797-ED71-2B795FA82A0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BD59957-FD2D-2133-2CA2-391425E8B43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DE0349A-085A-B8F5-219C-842C1B74AF0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8A391EAE-9016-F329-1B15-6A5D7FEE31B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C5C9057-4FDB-068D-7970-D18CCFAD0A9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7.3G</a:t>
            </a:r>
          </a:p>
        </p:txBody>
      </p:sp>
      <p:sp>
        <p:nvSpPr>
          <p:cNvPr id="141" name="Slide Number Placeholder 3">
            <a:extLst>
              <a:ext uri="{FF2B5EF4-FFF2-40B4-BE49-F238E27FC236}">
                <a16:creationId xmlns:a16="http://schemas.microsoft.com/office/drawing/2014/main" id="{D75178F8-0696-48C0-83B9-EAB617439BD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8319FD16-8895-4FF8-AFEC-87C48B22B3CB}"/>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Emergency Ballots</a:t>
            </a:r>
          </a:p>
        </p:txBody>
      </p:sp>
      <p:sp>
        <p:nvSpPr>
          <p:cNvPr id="143" name="Content Placeholder 1">
            <a:extLst>
              <a:ext uri="{FF2B5EF4-FFF2-40B4-BE49-F238E27FC236}">
                <a16:creationId xmlns:a16="http://schemas.microsoft.com/office/drawing/2014/main" id="{1A99A9FF-E15C-4502-9AF8-FDA2173DE3F9}"/>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One method is to copy sample ballots after marking out the words "Sample Ballot" and then assigning unique sequential numbers.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election judge must document each instance where ballots other than the initial supply are used in a memorandum attached to the relevant Register of Official Ballots, specifying the reason for their use and the corresponding ballot numbers.</a:t>
            </a:r>
          </a:p>
        </p:txBody>
      </p:sp>
    </p:spTree>
    <p:extLst>
      <p:ext uri="{BB962C8B-B14F-4D97-AF65-F5344CB8AC3E}">
        <p14:creationId xmlns:p14="http://schemas.microsoft.com/office/powerpoint/2010/main" val="3173088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94DC444-9199-40A2-9839-80EEBBE355DE}"/>
              </a:ext>
            </a:extLst>
          </p:cNvPr>
          <p:cNvSpPr txBox="1">
            <a:spLocks/>
          </p:cNvSpPr>
          <p:nvPr/>
        </p:nvSpPr>
        <p:spPr>
          <a:xfrm>
            <a:off x="0" y="2763876"/>
            <a:ext cx="12192000" cy="23484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7000"/>
              </a:lnSpc>
              <a:spcBef>
                <a:spcPts val="0"/>
              </a:spcBef>
              <a:buNone/>
            </a:pPr>
            <a:r>
              <a:rPr lang="en-US" sz="3500" b="1" dirty="0">
                <a:solidFill>
                  <a:schemeClr val="bg1"/>
                </a:solidFill>
              </a:rPr>
              <a:t>The remainder of the Poll Worker Training is found </a:t>
            </a:r>
          </a:p>
          <a:p>
            <a:pPr marL="0" indent="0" algn="ctr">
              <a:lnSpc>
                <a:spcPct val="107000"/>
              </a:lnSpc>
              <a:spcBef>
                <a:spcPts val="0"/>
              </a:spcBef>
              <a:buNone/>
            </a:pPr>
            <a:r>
              <a:rPr lang="en-US" sz="3500" b="1" dirty="0">
                <a:solidFill>
                  <a:schemeClr val="bg1"/>
                </a:solidFill>
              </a:rPr>
              <a:t>on the </a:t>
            </a:r>
            <a:r>
              <a:rPr lang="en-US" sz="3500" b="1" dirty="0">
                <a:solidFill>
                  <a:schemeClr val="bg1"/>
                </a:solidFill>
                <a:hlinkClick r:id="rId2">
                  <a:extLst>
                    <a:ext uri="{A12FA001-AC4F-418D-AE19-62706E023703}">
                      <ahyp:hlinkClr xmlns:ahyp="http://schemas.microsoft.com/office/drawing/2018/hyperlinkcolor" val="tx"/>
                    </a:ext>
                  </a:extLst>
                </a:hlinkClick>
              </a:rPr>
              <a:t>Training and Education Resources</a:t>
            </a:r>
            <a:r>
              <a:rPr lang="en-US" sz="3500" b="1" dirty="0">
                <a:solidFill>
                  <a:schemeClr val="bg1"/>
                </a:solidFill>
              </a:rPr>
              <a:t> webpage:</a:t>
            </a:r>
          </a:p>
          <a:p>
            <a:pPr marL="0" marR="0" lvl="0" indent="0" algn="ctr"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3500" b="1" i="0" u="none" strike="noStrike" kern="1200" cap="none" spc="0" normalizeH="0" baseline="0" noProof="0" dirty="0">
                <a:ln>
                  <a:noFill/>
                </a:ln>
                <a:solidFill>
                  <a:srgbClr val="FFFFFF"/>
                </a:solidFill>
                <a:effectLst/>
                <a:uLnTx/>
                <a:uFillTx/>
                <a:latin typeface="Calibri" panose="020F0502020204030204"/>
                <a:ea typeface="+mn-ea"/>
                <a:cs typeface="+mn-cs"/>
              </a:rPr>
              <a:t> </a:t>
            </a:r>
            <a:endParaRPr kumimoji="0" lang="en-US" sz="1500" b="1"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2576513">
              <a:lnSpc>
                <a:spcPct val="107000"/>
              </a:lnSpc>
              <a:spcBef>
                <a:spcPts val="0"/>
              </a:spcBef>
            </a:pPr>
            <a:r>
              <a:rPr lang="en-US" sz="3500" b="1" dirty="0">
                <a:solidFill>
                  <a:schemeClr val="bg1"/>
                </a:solidFill>
              </a:rPr>
              <a:t>Chapters 8-11 and Appendices A and B</a:t>
            </a:r>
            <a:endParaRPr lang="en-US" sz="3500" dirty="0">
              <a:solidFill>
                <a:schemeClr val="bg1"/>
              </a:solidFill>
            </a:endParaRPr>
          </a:p>
        </p:txBody>
      </p:sp>
    </p:spTree>
    <p:extLst>
      <p:ext uri="{BB962C8B-B14F-4D97-AF65-F5344CB8AC3E}">
        <p14:creationId xmlns:p14="http://schemas.microsoft.com/office/powerpoint/2010/main" val="1270600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C204C9-D507-6C8C-EC4B-6418D4EDACFF}"/>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0B0B6D5-B19D-BA94-FE06-E41AFC18737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7.1B</a:t>
            </a:r>
          </a:p>
        </p:txBody>
      </p:sp>
      <p:grpSp>
        <p:nvGrpSpPr>
          <p:cNvPr id="22" name="Group 21">
            <a:extLst>
              <a:ext uri="{FF2B5EF4-FFF2-40B4-BE49-F238E27FC236}">
                <a16:creationId xmlns:a16="http://schemas.microsoft.com/office/drawing/2014/main" id="{359B22A0-240D-CC2B-F778-CA127E1F5A3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4EFB38F-4D65-B655-8E61-773D3757A56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3CB5DEA-E4C2-8B28-CFAA-CF332E77FA2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D1512189-89D6-F9EE-4387-CD0B07D2CF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A0D7C30-E906-E31B-ED10-B02C51BD0A3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9496DFF-E08F-C603-EE98-F0FABD6A11A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D8340D3-A1DA-C44D-AC37-75EAED055E8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105E29B-BC43-8A2D-2B30-9810068EEC0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F1DB49B-4E96-B7EE-A7E5-1539CD23857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93B798E-8BBE-1868-4F4C-2EC63337676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E466705-33B5-879C-6C8B-3498496949D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B2BBEEA-61D1-4F4C-5791-59AC99A11D2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A8A53FB-411B-AF0D-A50E-CD7F1E7FFDC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330A62D-1490-01C8-5E16-96CC3A5E319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EA5DB08-10D4-E0BC-9EA1-BD55031F1DF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4594773-D0FB-9963-EC0A-AD00F0BC349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DD6424F-0F1E-3590-2ACD-1AAE95CE552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2ADC0B6-9495-25F7-E577-9E8A4BC0385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DF54662-6102-C6C7-84AB-AE1E783A677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3769191-0D65-049D-51AD-96C87201BF7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8B3631D-1EC8-4315-E069-C7EAD8EA7BC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F7463B-C525-F8A8-6AF4-F6EEAE29754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F4097EA-AEF9-919C-9B55-E4DB46C3D50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F3DDE89-C048-80F9-AE85-8227999520C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0352653-FA9A-9D73-6376-52DE16720F2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4A52E20-568C-2B16-FD26-8E487CD06D9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559D8EF2-8651-F952-91A3-698F9984F68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06E1181-7998-04B9-B8AA-226BF50D3FA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FA29A2-BF94-DA3E-E6F4-0FA357AEDFF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8E49D67-7901-8947-AB1B-C1E6E4EC517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1071436-FA9C-9B4E-2E1D-38F2A7172E3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5722F26-73E2-E45E-8337-8BC12D2B156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9AFBE82-1933-8751-2601-B04EB077D4C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913E8BD-3340-28D8-1B2C-AD2E361FBD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972F1B6-D8B9-A066-D44B-1E9E7D38C97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4C20FDC-36C9-A92B-5252-D6D48775781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365D1E8-609A-E3DB-2036-6BD30EDE37C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87AD5EE-12A7-3298-5A59-1B71B362A85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4343503-7A83-ECF4-F8A2-BD719226383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821E2A-74AB-BEEA-1748-25E52AB1939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8133E63-C021-BB9F-CAFF-4DB5DEDDA2C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AB0AC4B-045A-F674-2854-67C69BC5476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3552082-FB8A-1124-94DF-3B17486FEC3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06C22B5-14F4-D6F7-2940-0AC8E185446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448C201-F15F-12EC-3B09-067394E8CFD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7FCEA35-5BDC-1845-3CEC-2198F4D0F5C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31D6CA7-75D4-870E-E9E4-CE21FB9250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4A45F76E-0C76-16C9-5C07-2C478B303F0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CF11F8D-65D8-42FF-AAB2-A41DD7C421A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94B6205-8808-7109-DA27-64E05BF50F2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7A76D79-A2E4-525D-0A16-91D5B23E279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C88FD6E-4A8C-E16B-61E0-3B08A075CB2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43B99C9-D5A4-022A-897E-F870FFA6B0C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A19B921-8821-CE4A-4E56-D952D8C42FF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E625892-6DF1-1422-C46B-A97669E42A8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2948F73-6298-E90D-9825-FF25FB6CC2C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0F9632E-E971-C2EB-4783-CF36A9BC82B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20361D8-86CA-140F-E64F-8A613CB2DD3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ACA88F0-9D55-CDBA-2C8E-20F0D3C2C31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99DA0B5-2AC7-226A-4751-971275013C4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FD1F179-1F80-7E7B-E869-049DB134210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B18746C-1D53-8437-45B9-2E4D0B4277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1EF4712-F030-13D1-135A-1FF4F02A28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7C8904F-5ABF-9B67-8F11-382D66AC034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DADC833-F12D-B00A-8922-E259B357079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3FB490C-198D-5105-17A4-003298C4D63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85B33140-9242-517F-721B-64774CAA979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21259EF-8585-3B15-937D-2CA7CFC673E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D965701-88A2-E8D7-2432-755267281B1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D479B09-6050-63A7-C5B3-8654ACF3422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1A914C5-1D50-F4AC-5D5C-2534435978B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CE844683-979E-F911-7C24-CD1914E93C8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F636399-7411-89F5-BC00-F548FA11C66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7B3224A-1C7B-CA08-B7B1-340B8C0E73D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D554C5C-B863-26AD-B95B-4C5AB1B51FD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CE64743-558B-5253-3695-50EE0EF6954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F94A6E2-A56D-F042-C827-82A472E1F79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0017C8A-4895-A71C-8669-18B71AF06F2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A496AC-7B91-4BD5-ABB3-41665B77BBB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86B20BA-F975-E35E-9DD2-870462B270D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739811E-3D9B-45B3-F78B-91D141A0613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3F2B2D6-7DF8-C46F-E9DF-2FD3F12730E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868D460-6CF0-31F2-3712-36E61A9F01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DDC7DFD-FAB4-6491-EC7A-02A03864109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73AA410-22FD-33DF-595E-EF1C803366B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238778B-DA9C-C938-A371-350DBF3178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A06DEAD-346F-9CC5-DA33-01F05CD2ABC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2E4D565-FD3B-95F8-0517-F2FFE754050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CD915A0-9D2B-343F-9349-BE137721868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430AEAF-BD7B-B91D-45F3-BAC09BCBCA0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46B8A95-8A56-10FB-D331-7A252DC21FA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642F3D4-91D9-AF63-7AC4-0AAD72329E4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B1222B9-E2B9-3145-3DAB-2DEFBEA851F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F90D019-B639-B63B-6FC3-DA1FC3B5C11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1B46639-C184-EC2F-BFAC-5D97944461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B535582-FC3C-6EF5-524C-D033465B759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8A900B0-7C72-F50E-77E3-293D4C9FB11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BAE7316-0912-508A-4888-BF7E535E5A5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6B899B9-A3AE-DA0D-97C5-D03DFE97EF5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11C3276-C020-57B3-7BB1-97EA287DD12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0A46B57-F19B-818A-D768-B87484D3010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B5E7E47-FD17-9AC2-3D3A-577D3ECBE11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721D1E2-0E4C-4588-AC04-976C104079A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E35C92C-8B85-436A-C1A2-D2CF2116952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7771A00-E62B-627C-5FDD-A270E19E3CC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2E7F4CE-8B7C-80D2-02B8-BC831A517CA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22D92DA-695B-E19D-719A-FF677BF560B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C386CEC-2027-9A1B-B420-220EFCB08D7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E421047-AD38-BF2C-0E49-A17883C60A0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615545B-5007-4708-121F-CAE5E0912F7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568E6B8-4FA9-B7C6-07DC-A93D6C8D110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E6736D7-D85A-872D-CB5B-8A0315361F9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F939C49-14B1-1BA4-136F-FE3C8EEC8D5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D2A3D75-5E48-51BD-26E6-11EC1710DA5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CA2A376-17CF-3BFC-3EA5-4524563ED93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278D20B-B7A5-6E7E-E550-402FE18D70A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E9F465F-086A-7DE9-0F01-C7962DE3C0F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C2B5CB6-7109-24D7-828E-89A5D87BF82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A8ED6F7-D473-16DD-FF3C-7674DC25211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E0FE4B2-012B-9FB0-037D-929852BDB7B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61CE607-578A-429F-6DBA-2F36989930D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501F166-D172-97CC-5607-A4D931FA22B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D4F8EBD-90A1-536F-D2D7-8D3EBD55C1E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E59196E-AC5E-A925-2375-88875168F19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CEF91D1-4D0A-DAAC-3FFD-75E4356FBC2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F650005-3C6D-825E-D401-5DB5787E386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110280C-8E43-2DF2-14F0-58825EBDAF7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5C84906-0E9F-2120-62B6-0DA9AD5C0B7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72942A8-35F4-A45D-1744-E794E9C9AAA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FED488E-FBE1-BED9-04C0-EB1F2D615D3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240C4C7-3AF1-1C97-B8E7-25D1B719AF4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F49251F-193C-678D-30CC-A30E938BEDA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2CB323F-C8F4-E53A-FD7F-4DAAC38D791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12E68759-3183-D525-2C17-8C247FF774EA}"/>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802" name="Title 2">
            <a:extLst>
              <a:ext uri="{FF2B5EF4-FFF2-40B4-BE49-F238E27FC236}">
                <a16:creationId xmlns:a16="http://schemas.microsoft.com/office/drawing/2014/main" id="{69883CD9-01C1-78E5-A83A-EDB666C0A9C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Identification Requirements</a:t>
            </a:r>
          </a:p>
        </p:txBody>
      </p:sp>
      <p:sp>
        <p:nvSpPr>
          <p:cNvPr id="142" name="Slide Number Placeholder 3">
            <a:extLst>
              <a:ext uri="{FF2B5EF4-FFF2-40B4-BE49-F238E27FC236}">
                <a16:creationId xmlns:a16="http://schemas.microsoft.com/office/drawing/2014/main" id="{16F3B120-0744-445B-9B67-38E504A7135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4" name="Content Placeholder 257">
            <a:extLst>
              <a:ext uri="{FF2B5EF4-FFF2-40B4-BE49-F238E27FC236}">
                <a16:creationId xmlns:a16="http://schemas.microsoft.com/office/drawing/2014/main" id="{8974B40F-4168-4293-9C4F-99485D21D038}"/>
              </a:ext>
            </a:extLst>
          </p:cNvPr>
          <p:cNvSpPr txBox="1">
            <a:spLocks/>
          </p:cNvSpPr>
          <p:nvPr/>
        </p:nvSpPr>
        <p:spPr>
          <a:xfrm>
            <a:off x="838200" y="2272683"/>
            <a:ext cx="10515600" cy="2343206"/>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As poll workers, it is your responsibility to ensure each voter is qualified to vote and understand what type of ballot the voter requires.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State of Texas has thorough guidelines and processes to ensure everyone has an opportunity to vote and that each vote is a valid vote.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It is essential that you follow these processes to protect the integrity of the election.</a:t>
            </a:r>
          </a:p>
        </p:txBody>
      </p:sp>
    </p:spTree>
    <p:extLst>
      <p:ext uri="{BB962C8B-B14F-4D97-AF65-F5344CB8AC3E}">
        <p14:creationId xmlns:p14="http://schemas.microsoft.com/office/powerpoint/2010/main" val="3011812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C204C9-D507-6C8C-EC4B-6418D4EDACFF}"/>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0B0B6D5-B19D-BA94-FE06-E41AFC18737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7.1B</a:t>
            </a:r>
          </a:p>
        </p:txBody>
      </p:sp>
      <p:grpSp>
        <p:nvGrpSpPr>
          <p:cNvPr id="22" name="Group 21">
            <a:extLst>
              <a:ext uri="{FF2B5EF4-FFF2-40B4-BE49-F238E27FC236}">
                <a16:creationId xmlns:a16="http://schemas.microsoft.com/office/drawing/2014/main" id="{359B22A0-240D-CC2B-F778-CA127E1F5A3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4EFB38F-4D65-B655-8E61-773D3757A56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3CB5DEA-E4C2-8B28-CFAA-CF332E77FA2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D1512189-89D6-F9EE-4387-CD0B07D2CF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A0D7C30-E906-E31B-ED10-B02C51BD0A3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9496DFF-E08F-C603-EE98-F0FABD6A11A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D8340D3-A1DA-C44D-AC37-75EAED055E8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105E29B-BC43-8A2D-2B30-9810068EEC0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F1DB49B-4E96-B7EE-A7E5-1539CD23857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93B798E-8BBE-1868-4F4C-2EC63337676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E466705-33B5-879C-6C8B-3498496949D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B2BBEEA-61D1-4F4C-5791-59AC99A11D2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A8A53FB-411B-AF0D-A50E-CD7F1E7FFDC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330A62D-1490-01C8-5E16-96CC3A5E319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EA5DB08-10D4-E0BC-9EA1-BD55031F1DF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4594773-D0FB-9963-EC0A-AD00F0BC349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DD6424F-0F1E-3590-2ACD-1AAE95CE552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2ADC0B6-9495-25F7-E577-9E8A4BC0385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DF54662-6102-C6C7-84AB-AE1E783A677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3769191-0D65-049D-51AD-96C87201BF7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8B3631D-1EC8-4315-E069-C7EAD8EA7BC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F7463B-C525-F8A8-6AF4-F6EEAE29754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F4097EA-AEF9-919C-9B55-E4DB46C3D50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F3DDE89-C048-80F9-AE85-8227999520C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0352653-FA9A-9D73-6376-52DE16720F2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4A52E20-568C-2B16-FD26-8E487CD06D9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559D8EF2-8651-F952-91A3-698F9984F68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06E1181-7998-04B9-B8AA-226BF50D3FA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FA29A2-BF94-DA3E-E6F4-0FA357AEDFF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8E49D67-7901-8947-AB1B-C1E6E4EC517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1071436-FA9C-9B4E-2E1D-38F2A7172E3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5722F26-73E2-E45E-8337-8BC12D2B156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9AFBE82-1933-8751-2601-B04EB077D4C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913E8BD-3340-28D8-1B2C-AD2E361FBD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972F1B6-D8B9-A066-D44B-1E9E7D38C97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4C20FDC-36C9-A92B-5252-D6D48775781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365D1E8-609A-E3DB-2036-6BD30EDE37C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87AD5EE-12A7-3298-5A59-1B71B362A85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4343503-7A83-ECF4-F8A2-BD719226383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821E2A-74AB-BEEA-1748-25E52AB1939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8133E63-C021-BB9F-CAFF-4DB5DEDDA2C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AB0AC4B-045A-F674-2854-67C69BC5476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3552082-FB8A-1124-94DF-3B17486FEC3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06C22B5-14F4-D6F7-2940-0AC8E185446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448C201-F15F-12EC-3B09-067394E8CFD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7FCEA35-5BDC-1845-3CEC-2198F4D0F5C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31D6CA7-75D4-870E-E9E4-CE21FB9250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4A45F76E-0C76-16C9-5C07-2C478B303F0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CF11F8D-65D8-42FF-AAB2-A41DD7C421A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94B6205-8808-7109-DA27-64E05BF50F2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7A76D79-A2E4-525D-0A16-91D5B23E279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C88FD6E-4A8C-E16B-61E0-3B08A075CB2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43B99C9-D5A4-022A-897E-F870FFA6B0C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A19B921-8821-CE4A-4E56-D952D8C42FF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E625892-6DF1-1422-C46B-A97669E42A8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2948F73-6298-E90D-9825-FF25FB6CC2C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0F9632E-E971-C2EB-4783-CF36A9BC82B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20361D8-86CA-140F-E64F-8A613CB2DD3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ACA88F0-9D55-CDBA-2C8E-20F0D3C2C31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99DA0B5-2AC7-226A-4751-971275013C4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FD1F179-1F80-7E7B-E869-049DB134210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B18746C-1D53-8437-45B9-2E4D0B4277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1EF4712-F030-13D1-135A-1FF4F02A28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7C8904F-5ABF-9B67-8F11-382D66AC034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DADC833-F12D-B00A-8922-E259B357079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3FB490C-198D-5105-17A4-003298C4D63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85B33140-9242-517F-721B-64774CAA979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21259EF-8585-3B15-937D-2CA7CFC673E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D965701-88A2-E8D7-2432-755267281B1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D479B09-6050-63A7-C5B3-8654ACF3422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1A914C5-1D50-F4AC-5D5C-2534435978B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CE844683-979E-F911-7C24-CD1914E93C8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F636399-7411-89F5-BC00-F548FA11C66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7B3224A-1C7B-CA08-B7B1-340B8C0E73D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D554C5C-B863-26AD-B95B-4C5AB1B51FD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CE64743-558B-5253-3695-50EE0EF6954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F94A6E2-A56D-F042-C827-82A472E1F79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0017C8A-4895-A71C-8669-18B71AF06F2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A496AC-7B91-4BD5-ABB3-41665B77BBB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86B20BA-F975-E35E-9DD2-870462B270D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739811E-3D9B-45B3-F78B-91D141A0613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3F2B2D6-7DF8-C46F-E9DF-2FD3F12730E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868D460-6CF0-31F2-3712-36E61A9F01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DDC7DFD-FAB4-6491-EC7A-02A03864109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73AA410-22FD-33DF-595E-EF1C803366B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238778B-DA9C-C938-A371-350DBF3178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A06DEAD-346F-9CC5-DA33-01F05CD2ABC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2E4D565-FD3B-95F8-0517-F2FFE754050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CD915A0-9D2B-343F-9349-BE137721868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430AEAF-BD7B-B91D-45F3-BAC09BCBCA0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46B8A95-8A56-10FB-D331-7A252DC21FA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642F3D4-91D9-AF63-7AC4-0AAD72329E4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B1222B9-E2B9-3145-3DAB-2DEFBEA851F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F90D019-B639-B63B-6FC3-DA1FC3B5C11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1B46639-C184-EC2F-BFAC-5D97944461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B535582-FC3C-6EF5-524C-D033465B759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8A900B0-7C72-F50E-77E3-293D4C9FB11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BAE7316-0912-508A-4888-BF7E535E5A5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6B899B9-A3AE-DA0D-97C5-D03DFE97EF5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11C3276-C020-57B3-7BB1-97EA287DD12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0A46B57-F19B-818A-D768-B87484D3010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B5E7E47-FD17-9AC2-3D3A-577D3ECBE11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721D1E2-0E4C-4588-AC04-976C104079A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E35C92C-8B85-436A-C1A2-D2CF2116952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7771A00-E62B-627C-5FDD-A270E19E3CC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2E7F4CE-8B7C-80D2-02B8-BC831A517CA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22D92DA-695B-E19D-719A-FF677BF560B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C386CEC-2027-9A1B-B420-220EFCB08D7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E421047-AD38-BF2C-0E49-A17883C60A0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615545B-5007-4708-121F-CAE5E0912F7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568E6B8-4FA9-B7C6-07DC-A93D6C8D110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E6736D7-D85A-872D-CB5B-8A0315361F9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F939C49-14B1-1BA4-136F-FE3C8EEC8D5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D2A3D75-5E48-51BD-26E6-11EC1710DA5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CA2A376-17CF-3BFC-3EA5-4524563ED93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278D20B-B7A5-6E7E-E550-402FE18D70A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E9F465F-086A-7DE9-0F01-C7962DE3C0F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C2B5CB6-7109-24D7-828E-89A5D87BF82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A8ED6F7-D473-16DD-FF3C-7674DC25211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E0FE4B2-012B-9FB0-037D-929852BDB7B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61CE607-578A-429F-6DBA-2F36989930D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501F166-D172-97CC-5607-A4D931FA22B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D4F8EBD-90A1-536F-D2D7-8D3EBD55C1E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E59196E-AC5E-A925-2375-88875168F19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CEF91D1-4D0A-DAAC-3FFD-75E4356FBC2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F650005-3C6D-825E-D401-5DB5787E386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110280C-8E43-2DF2-14F0-58825EBDAF7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5C84906-0E9F-2120-62B6-0DA9AD5C0B7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72942A8-35F4-A45D-1744-E794E9C9AAA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FED488E-FBE1-BED9-04C0-EB1F2D615D3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240C4C7-3AF1-1C97-B8E7-25D1B719AF4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F49251F-193C-678D-30CC-A30E938BEDA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2CB323F-C8F4-E53A-FD7F-4DAAC38D791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12E68759-3183-D525-2C17-8C247FF774EA}"/>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802" name="Title 2">
            <a:extLst>
              <a:ext uri="{FF2B5EF4-FFF2-40B4-BE49-F238E27FC236}">
                <a16:creationId xmlns:a16="http://schemas.microsoft.com/office/drawing/2014/main" id="{69883CD9-01C1-78E5-A83A-EDB666C0A9C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Identification Requirements</a:t>
            </a:r>
          </a:p>
        </p:txBody>
      </p:sp>
      <p:sp>
        <p:nvSpPr>
          <p:cNvPr id="142" name="Slide Number Placeholder 3">
            <a:extLst>
              <a:ext uri="{FF2B5EF4-FFF2-40B4-BE49-F238E27FC236}">
                <a16:creationId xmlns:a16="http://schemas.microsoft.com/office/drawing/2014/main" id="{16F3B120-0744-445B-9B67-38E504A7135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4" name="Content Placeholder 257">
            <a:extLst>
              <a:ext uri="{FF2B5EF4-FFF2-40B4-BE49-F238E27FC236}">
                <a16:creationId xmlns:a16="http://schemas.microsoft.com/office/drawing/2014/main" id="{8974B40F-4168-4293-9C4F-99485D21D038}"/>
              </a:ext>
            </a:extLst>
          </p:cNvPr>
          <p:cNvSpPr txBox="1">
            <a:spLocks/>
          </p:cNvSpPr>
          <p:nvPr/>
        </p:nvSpPr>
        <p:spPr>
          <a:xfrm>
            <a:off x="838200" y="2272683"/>
            <a:ext cx="10515600" cy="3929281"/>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After the voter arrives at a polling place, ask him or her to present an acceptable form of photo identification (List A).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a voter states that he or she does not have an acceptable form of photo identification, ask the voter if he or she can reasonably obtain an acceptable form of photo identification.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the voter states he or she cannot reasonably obtain an acceptable form of photo identification due to it being lost, stolen, suspended, expired, or otherwise invalid, you may not question the reasonableness of his or her circumstances. </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Instead, ask the voter if they have a supporting form of identification (List B).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following slides highlight identification requirements for voting: </a:t>
            </a:r>
          </a:p>
        </p:txBody>
      </p:sp>
    </p:spTree>
    <p:extLst>
      <p:ext uri="{BB962C8B-B14F-4D97-AF65-F5344CB8AC3E}">
        <p14:creationId xmlns:p14="http://schemas.microsoft.com/office/powerpoint/2010/main" val="2022193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46CD21-FAF5-F0D3-80BC-5DF53938DC8C}"/>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00D24FD4-C850-FBF4-C9E3-6C06B53BF008}"/>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7.1B</a:t>
            </a:r>
          </a:p>
        </p:txBody>
      </p:sp>
      <p:grpSp>
        <p:nvGrpSpPr>
          <p:cNvPr id="22" name="Group 21">
            <a:extLst>
              <a:ext uri="{FF2B5EF4-FFF2-40B4-BE49-F238E27FC236}">
                <a16:creationId xmlns:a16="http://schemas.microsoft.com/office/drawing/2014/main" id="{73154B13-C866-178C-2D1B-CA7DD6669A7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1EB4FFB-B98F-6848-B831-BAD1BBB6BCD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45F5FD8-F40F-4CF4-2CBE-2C83518DC57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9ECE1B9-419A-EF98-0661-9333B40EDFC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627D482-E61A-149D-3707-E05CFE73801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1231E25-BBD9-B091-5257-E49518C0D87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F98C49D-2CE9-5CC3-CB3C-8FFA9C4976E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226F3C6B-2FCF-5681-1BC4-EE03E86F084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B758B0C-D769-A7F7-B269-B61FD99E272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1DA2D08-D72B-398C-4EAD-9722AE6F947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1A7E51C-0FBD-04A7-653A-8A79731A747C}"/>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A602550-667B-2F82-E1F7-A181A11E789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FBB579-1CC0-15E3-0860-2DD4CF899FD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4E52703-C73F-2E40-7EB7-827CC42E4C7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D71D7ED-58F9-1430-F5C2-5B6509D65CB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9AE1FCF-50E3-CA09-E58C-36F89461C3D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3E11CCB-B91A-ACB4-0028-9DA4C6DBEE7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D945765-0ACA-4697-1858-687AB0DA1F8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D50D50B-BDE0-13D6-0B8E-17EC5543642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514653D-D46E-F5BF-DED3-9FDC2D2C0B4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A8C793E-390F-B2B1-2D5C-86DDD78121B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12131B6-9A9E-6ECD-81B2-A9BAAC580DB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D8D9324-B795-3C5A-DB4D-A7695DC010A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A9981A4-9BEA-51AC-C784-C11D0DCACAF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879BBD2-45A4-6BB5-F2B7-14F46225009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3A81821-B7AE-0305-FE8A-3FD3BDBFFDC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37A46BC-80FF-02E6-99A5-5C074BA4A0C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A08E66D-D6BF-DCB6-1DC6-F8C554BAC75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7BBB918-B301-EF50-AC20-FAB282C76D4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6F8761A-C125-1C88-D504-218739F8D1E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46C9F87-9480-13FF-F621-0A4449E948B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F8C0408-1DFD-5A2F-4654-598B785124B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7142AAA-24C4-3AE8-0D1C-234C9133B55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33F5160-6635-D5FB-197F-F5688181F92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6D66490-3B29-8E66-9B95-AA995EB5659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5AFB064-4B69-C1DC-AEFC-B5C455747F8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DF24C40-A0EF-2A8D-24B8-DD5A6C5AB64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53E1DBC-142E-2856-DB1B-5FFE19AEF211}"/>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C253FB9-274F-C4EA-34A9-BFB6B1144B7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287C9C-8E42-2054-E315-4E67C97F2CC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FF18305-7FBA-31F5-0E3C-1384947D1A2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23AE0F30-11A9-1A70-4AD5-19AF85918C1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9115B98-7955-36BC-71B2-2BC462075AD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3A45E4DA-26C8-323C-A19E-4EF99C17ACF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DE1F96A-30AB-DBEE-4AAA-D2E86156CF0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07877DB-05D5-0B07-918D-069F35B0D9B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1BFFFBE-9426-EE21-50EB-AAD7A9FF99F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FE81C21-9EC7-5C59-3AE2-C962500D8AE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DC27845-A1B5-9DEC-F3CD-016BEF0D29C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8137BE9-42D4-516E-EA9C-677D6E6BD3F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A9E08A9-FE4E-4B79-E944-103604A9DA6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2DAB05E-705E-ECFF-6D62-4D36D418794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CE8D29B-B3E1-BC49-3D98-3C6422A5337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E4D97EF-9A3C-C8E1-82EF-6F9D006360B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13BDB7-AA04-B801-3B69-9671AA0EB79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17436BF-3FB3-81B0-8980-B13788B2571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2EEA17D-890B-161C-26AE-93906F52973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42C52B5-7ECD-129B-623C-D46F38D91FE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93EB52D-2FBB-0192-5D1D-06CE18CC28B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2306A3A-94B1-DDDC-E8D1-84B17C395FC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3A94F6F-ADB9-7D94-92F4-BA7273ABF78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5CA1FE-1574-AA51-A034-23330A76B9A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AF84825-DFE2-8A49-73E5-A5A871080DF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E688940-AF19-C5FC-324E-83C0CF2E659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ED797314-A041-FA65-5995-1A2DBFFFA09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D22B83D-ABE0-230C-9337-4F89FE69749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CA3D17F-F060-FC74-1F56-564B4D2FD26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E95A4CA-755E-B0B1-DC09-F740C0C4EFE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E9A71E9-5D4F-29B8-DB09-302C5F7B024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A892899-4738-74F3-E733-D00262C4ED6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8EE8B56-B8D1-D112-AB6A-A579B4EA4C6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609E877-21E8-3BB1-56FA-32C3E512BEE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F2AF46A-DC33-C510-7230-AD2F5A60F47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E6BE1CE-03DA-69B5-5D0B-84D84B22277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B11C0FC-2BD8-0901-44BC-A187D2BF7A2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58FBED7-2893-DB7E-3EC5-CE4280D29F2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37E1496-75D0-5775-28A8-0B7C3664A6B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8DFF12B-61E6-8E0A-FB45-4B0CF057B5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706B7E3-ADCF-9249-0CB2-F44076179DD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9C2C87A-C574-8F57-E102-018E77F9E05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E706EF8-E0D8-E1D5-EB7E-6C065E5304C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A5A4E1D2-CE61-301D-B01C-6405667C9EB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E36F797-8D4A-1B38-2A3E-E74328B5741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DE4429B-FCF2-E0BE-4C95-3CBF22FA756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00D2DBD-7759-1BDB-53BD-3B1F675BB99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5787B16-1954-169E-5362-0B79365CA3A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D9A7F65-6D4F-1160-1DD0-77B62F7B684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1E38E2F-7919-22B9-D360-98B19DF46E2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C034A1-EFE9-4D1C-F9C9-59C467685A6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FDB3A20-3CA3-4AB9-31DD-BA2FE6579C5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F209EEC-F731-4002-7A65-D83232AE999B}"/>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CFE0362-416E-CBF9-A309-9A5AEE28D4E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E273372-FD9C-EF7C-767F-BFEDE9875A0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8B5268A-D393-A507-76EF-7AE96BD9D0B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D0D5B63-0022-2789-0279-E7F9124D7DE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C1D1032-FAAA-FF92-1B32-69738264433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A391211-DE56-8900-AF2A-ED62EE83D06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F9BCE30-3367-EFC1-F311-615B431CCDF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FCB7B74-739C-9E2E-44F8-DF68890F1C0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63AC849-8A46-4102-EBB5-FA60DFA952F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D1DF8E9-6B20-1787-B1D6-885ADDA3E8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A1D9D78-3A1B-2936-95F7-18D0FBDEE03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6F8347-2D40-F4D7-AD26-AAC6114C6F9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461933C-D741-BB7B-C55F-018F51083E7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C0DD435-F025-C79E-5606-021C0082B5A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AFDFFCA-2581-8F5D-37EA-47C4E1CD8EA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A298612-3375-6FDF-2FB4-B382CF42CCCD}"/>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0F87F2F-6023-A81E-8D0D-5175D7FB47E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9EDC1FE-0739-D70A-BA30-14D6F742D12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F34C803-62E0-4974-EF56-48710AED9D0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542816D-5532-FBF4-1143-6D86933E58B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84D80CF-B2AB-9138-761D-282D60B2C72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91C2423-2E48-7909-76DC-7DAFB03794F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0F8F1A0-A190-5007-4769-E5845300DAF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547A6E9-7E13-2745-8919-6C27DA5A889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AF79DC4-F351-3D2D-36D4-CA725E719F1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CFDEC1A-2100-66B7-F725-4AFA8877308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4495BB0A-80EC-9821-7BBF-F440DBD1D90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F76A621-24FE-0A2B-630C-036CEE66056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14298C4-367B-D66D-BFEB-DACA49F4F70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BB06BE1-9A8C-F557-B5CF-F0F698EF734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8458F6A-F2A1-6C8B-B084-E0D9AED3EAB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AFFDE681-651C-C00F-1B0C-99DAA852E8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7FC346A-204A-E87F-8BDE-53CBFA43368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963EDAD-8F4E-B08A-B983-CF4AAE56954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9DED81A-DB6C-F93A-CF25-60CDB6588AE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669F08B-F4CF-4A1D-90B0-C621C898BE8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0EDB00F7-1978-6A2A-ACFB-9D6A17B8090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500D841-69AD-1C2C-F8C0-566E3CB4EE2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3604D84-3F64-2799-858B-5702E259261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FE1F6C-FB37-C337-FCC9-1B8D258E47B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1E467EC-7730-A94C-86A5-2854C6224E1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4A2FCA7-F22F-196D-4F9E-0D571C0D784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456F6AA8-94FC-6456-60AB-A2C4CA678823}"/>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141" name="Slide Number Placeholder 3">
            <a:extLst>
              <a:ext uri="{FF2B5EF4-FFF2-40B4-BE49-F238E27FC236}">
                <a16:creationId xmlns:a16="http://schemas.microsoft.com/office/drawing/2014/main" id="{D0E3AB30-5FE7-49C7-8045-F6F69F89365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EC006F94-63B1-4961-9FC3-210E33C708C5}"/>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"List A" Acceptable Forms of Photo Identification </a:t>
            </a:r>
          </a:p>
        </p:txBody>
      </p:sp>
      <p:grpSp>
        <p:nvGrpSpPr>
          <p:cNvPr id="257" name="Group 256">
            <a:extLst>
              <a:ext uri="{FF2B5EF4-FFF2-40B4-BE49-F238E27FC236}">
                <a16:creationId xmlns:a16="http://schemas.microsoft.com/office/drawing/2014/main" id="{63819D49-D32C-4FD4-A899-C5B71188E413}"/>
              </a:ext>
            </a:extLst>
          </p:cNvPr>
          <p:cNvGrpSpPr/>
          <p:nvPr/>
        </p:nvGrpSpPr>
        <p:grpSpPr>
          <a:xfrm>
            <a:off x="1700720" y="1983110"/>
            <a:ext cx="9466736" cy="4709461"/>
            <a:chOff x="1748752" y="1967292"/>
            <a:chExt cx="9466736" cy="4709461"/>
          </a:xfrm>
        </p:grpSpPr>
        <p:pic>
          <p:nvPicPr>
            <p:cNvPr id="31" name="Picture 30">
              <a:extLst>
                <a:ext uri="{FF2B5EF4-FFF2-40B4-BE49-F238E27FC236}">
                  <a16:creationId xmlns:a16="http://schemas.microsoft.com/office/drawing/2014/main" id="{217BA81F-3512-4694-A709-7D7E26D0E9D0}"/>
                </a:ext>
              </a:extLst>
            </p:cNvPr>
            <p:cNvPicPr>
              <a:picLocks noChangeAspect="1"/>
            </p:cNvPicPr>
            <p:nvPr/>
          </p:nvPicPr>
          <p:blipFill>
            <a:blip r:embed="rId5"/>
            <a:stretch>
              <a:fillRect/>
            </a:stretch>
          </p:blipFill>
          <p:spPr>
            <a:xfrm>
              <a:off x="1748752" y="1967292"/>
              <a:ext cx="6002004" cy="4709461"/>
            </a:xfrm>
            <a:prstGeom prst="rect">
              <a:avLst/>
            </a:prstGeom>
          </p:spPr>
        </p:pic>
        <p:grpSp>
          <p:nvGrpSpPr>
            <p:cNvPr id="256" name="Group 255">
              <a:extLst>
                <a:ext uri="{FF2B5EF4-FFF2-40B4-BE49-F238E27FC236}">
                  <a16:creationId xmlns:a16="http://schemas.microsoft.com/office/drawing/2014/main" id="{AF500341-E49B-428B-A29F-E3E8DE99FE8F}"/>
                </a:ext>
              </a:extLst>
            </p:cNvPr>
            <p:cNvGrpSpPr/>
            <p:nvPr/>
          </p:nvGrpSpPr>
          <p:grpSpPr>
            <a:xfrm>
              <a:off x="8047473" y="2975562"/>
              <a:ext cx="3168015" cy="2719915"/>
              <a:chOff x="8166244" y="3158795"/>
              <a:chExt cx="3168015" cy="2719915"/>
            </a:xfrm>
          </p:grpSpPr>
          <p:sp>
            <p:nvSpPr>
              <p:cNvPr id="144" name="Text Box 2">
                <a:extLst>
                  <a:ext uri="{FF2B5EF4-FFF2-40B4-BE49-F238E27FC236}">
                    <a16:creationId xmlns:a16="http://schemas.microsoft.com/office/drawing/2014/main" id="{96781BD6-931B-48D7-944F-8918616E9C5A}"/>
                  </a:ext>
                </a:extLst>
              </p:cNvPr>
              <p:cNvSpPr txBox="1">
                <a:spLocks noChangeArrowheads="1"/>
              </p:cNvSpPr>
              <p:nvPr/>
            </p:nvSpPr>
            <p:spPr bwMode="auto">
              <a:xfrm>
                <a:off x="8166244" y="3158795"/>
                <a:ext cx="2519680" cy="1286510"/>
              </a:xfrm>
              <a:prstGeom prst="rect">
                <a:avLst/>
              </a:prstGeom>
              <a:solidFill>
                <a:srgbClr val="002878"/>
              </a:solidFill>
              <a:ln w="9525">
                <a:noFill/>
                <a:miter lim="800000"/>
                <a:headEnd/>
                <a:tailEnd/>
              </a:ln>
              <a:effectLst>
                <a:outerShdw blurRad="50800" dist="38100" dir="2700000" algn="tl" rotWithShape="0">
                  <a:prstClr val="black">
                    <a:alpha val="40000"/>
                  </a:prstClr>
                </a:outerShdw>
              </a:effectLst>
            </p:spPr>
            <p:txBody>
              <a:bodyPr rot="0" vert="horz" wrap="square" lIns="91440" tIns="45720" rIns="91440" bIns="45720"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FFFFFF"/>
                    </a:solidFill>
                    <a:effectLst/>
                    <a:uLnTx/>
                    <a:uFillTx/>
                    <a:latin typeface="Bahnschrift SemiBold Condensed" panose="020B0502040204020203" pitchFamily="34" charset="0"/>
                    <a:ea typeface="Calibri" panose="020F0502020204030204" pitchFamily="34" charset="0"/>
                    <a:cs typeface="Times New Roman" panose="02020603050405020304" pitchFamily="18" charset="0"/>
                  </a:rPr>
                  <a:t>VOTERS AGED 18-69</a:t>
                </a:r>
                <a:endPar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Identification must be current* or expired for no more than 4 years</a:t>
                </a:r>
              </a:p>
              <a:p>
                <a:pPr marL="0" marR="0" lvl="0" indent="0" algn="l" defTabSz="914400" rtl="0" eaLnBrk="1" fontAlgn="auto" latinLnBrk="0" hangingPunct="1">
                  <a:lnSpc>
                    <a:spcPct val="107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*U.S. Citizenship Certificate does not expire</a:t>
                </a:r>
                <a:endPar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5" name="Text Box 2">
                <a:extLst>
                  <a:ext uri="{FF2B5EF4-FFF2-40B4-BE49-F238E27FC236}">
                    <a16:creationId xmlns:a16="http://schemas.microsoft.com/office/drawing/2014/main" id="{DBDA5AB6-68EB-498E-AABF-6287F26520C3}"/>
                  </a:ext>
                </a:extLst>
              </p:cNvPr>
              <p:cNvSpPr txBox="1">
                <a:spLocks noChangeArrowheads="1"/>
              </p:cNvSpPr>
              <p:nvPr/>
            </p:nvSpPr>
            <p:spPr bwMode="auto">
              <a:xfrm>
                <a:off x="8166244" y="4592200"/>
                <a:ext cx="3168015" cy="1286510"/>
              </a:xfrm>
              <a:prstGeom prst="rect">
                <a:avLst/>
              </a:prstGeom>
              <a:solidFill>
                <a:srgbClr val="002878"/>
              </a:solidFill>
              <a:ln w="9525">
                <a:noFill/>
                <a:miter lim="800000"/>
                <a:headEnd/>
                <a:tailEnd/>
              </a:ln>
              <a:effectLst>
                <a:outerShdw blurRad="50800" dist="38100" dir="2700000" algn="tl" rotWithShape="0">
                  <a:prstClr val="black">
                    <a:alpha val="40000"/>
                  </a:prstClr>
                </a:outerShdw>
              </a:effectLst>
            </p:spPr>
            <p:txBody>
              <a:bodyPr rot="0" vert="horz" wrap="square" lIns="91440" tIns="45720" rIns="91440" bIns="45720"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2600" b="0" i="0" u="none" strike="noStrike" kern="1200" cap="none" spc="0" normalizeH="0" baseline="0" noProof="0">
                    <a:ln>
                      <a:noFill/>
                    </a:ln>
                    <a:solidFill>
                      <a:srgbClr val="FFFFFF"/>
                    </a:solidFill>
                    <a:effectLst/>
                    <a:uLnTx/>
                    <a:uFillTx/>
                    <a:latin typeface="Bahnschrift SemiBold Condensed" panose="020B0502040204020203" pitchFamily="34" charset="0"/>
                    <a:ea typeface="Calibri" panose="020F0502020204030204" pitchFamily="34" charset="0"/>
                    <a:cs typeface="Times New Roman" panose="02020603050405020304" pitchFamily="18" charset="0"/>
                  </a:rPr>
                  <a:t>VOTERS AGED 70 OR OLDER</a:t>
                </a:r>
                <a:endParaRPr kumimoji="0" lang="en-US" sz="1100" b="0"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0"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Identification may be expired for any length                      of time if the identification is otherwise valid</a:t>
                </a: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600" b="0"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100" b="0"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600" b="1"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*U.S. Citizenship Certificate does not expire</a:t>
                </a:r>
                <a:endParaRPr kumimoji="0" lang="en-US" sz="1100" b="0"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grpSp>
    </p:spTree>
    <p:extLst>
      <p:ext uri="{BB962C8B-B14F-4D97-AF65-F5344CB8AC3E}">
        <p14:creationId xmlns:p14="http://schemas.microsoft.com/office/powerpoint/2010/main" val="2413231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E9F971-ABC0-3454-4FDE-199E582FF96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C7853D82-6289-1879-F890-2657A61671C4}"/>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7.1B</a:t>
            </a:r>
          </a:p>
        </p:txBody>
      </p:sp>
      <p:grpSp>
        <p:nvGrpSpPr>
          <p:cNvPr id="22" name="Group 21">
            <a:extLst>
              <a:ext uri="{FF2B5EF4-FFF2-40B4-BE49-F238E27FC236}">
                <a16:creationId xmlns:a16="http://schemas.microsoft.com/office/drawing/2014/main" id="{32B04B80-4252-29CF-0336-C0EF84E82065}"/>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6312E1A-120C-63AE-CDD8-2709B601C88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636FDF0-49DD-8364-FF0C-A96A1725015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4BB13A7-BA9E-80CA-60F9-3C52AB2CCE1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2CE5AE1-366B-8255-6C6A-71A30F37598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FA39079-7990-24B0-96F6-D57A01B1852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DF258AA-FD21-B854-2AA9-F9DAC4AD375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67AD675-D483-786D-B32D-053F8B86BEC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758117A-F37C-E1E2-9AE8-C4F58746CAB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F741DF1-AF26-9ED2-16BF-447180875F6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651F562-91C8-53BF-3EF7-ED4D88E0E93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0C28113-AE30-3B16-6CB7-85352126367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5AC3348-16BC-32AF-0E2C-9A9BE7A5CDB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0CB2F48-C67E-FE57-4D54-774AEA6A150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A4499DD-0233-4630-6DB7-5EFB7702D29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A3DA6A1-147D-855F-AA3B-56E5C979922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4916DC4-9567-2341-6BEC-99FBD25E661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CFA2F14-3C7C-7BB9-E98F-FA8237B99C8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C8D1E41-49B6-E4E6-D087-22618DC4A51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7EDE38F-CEC8-896E-E858-304A265C221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6D46B17-CCF5-5698-2712-66DCBB0C848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E540B98-8BAD-C254-5EA6-D8DF5551F01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E85BF52-00A7-3D2B-D50C-A1D3EE92924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2FC874D-F1FF-CC8D-1D24-4313C0F1206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EB4A099-1935-26A2-64AF-15850CE0879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8665153A-26BA-2CBF-BAF3-FBC0D9FB33BB}"/>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8D734DD-27F7-41BA-DAAF-5C1507C7BAD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62993F0-BCAF-5A7C-7742-EAE63BB2B16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7C66DC1-2371-52B6-CA3D-AC93845BEF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8B723DD-F3EE-A32F-AD88-FC8C5FFF048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31CA955B-0BFC-B05D-3917-CAD9D935F0B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22D3EE9-4AFD-90B9-F600-F508E58386C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1B581868-AA39-65DD-5871-BF68BDB7AC4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A97CFC1-5289-D8EC-E443-23467252904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043681D-BAC2-41E8-3BB1-9A1302669B6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0E75F19-A55A-5A63-7C7A-3324CE6804E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9ECD549-CF0C-F5CD-A1C0-FB9B66743B5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D27F872-92AD-1877-D3A9-118ACC3A724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CC3123D-1570-5681-A761-8D3C83DEFAC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F43B869-13A2-54BE-E0B8-6F7C7B28180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8DE7D71-D51D-AD54-5AB3-C5F2575E280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85458D9-6F5A-1DCD-A9A4-C46638B05AF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206E3FC-A659-CDF7-36A2-A5D73815A16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9B5B08C-76DC-DD3D-F68E-6F6AD3DB75E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EE03F95-2377-50FD-B098-58D14847DCD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5FC6955-D797-71F8-BE38-823E39F744E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91D253F-8345-5341-2746-B9CD1087E23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312C433-2805-B825-DBE9-E39FD801A37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B01D13B-E0B4-6BEC-309E-9D649518095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53922D8-37DC-E003-BBD7-26F044AD48C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7D982FE-8C55-0C13-7983-AAAD04A59DF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A9A83B0-921A-5625-86CD-CC112FD98B9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D70D0A2-934F-2EF7-868E-CCB5D05DB729}"/>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E692816-17BC-34DE-1C5E-B6E99E4D261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68352AC-1CDF-77C8-9E9F-5F77EEE5AD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BB35852-ACE7-6155-6C27-B1CE48BC982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536B67A-6F52-BAB3-851D-E0212614D39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FECDB28-A387-22B9-AABE-CF96B0767F5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E0525A5-D451-0FCE-EAE2-B6E06BCB61E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9FAC15C-1C6F-566E-0174-4B90E46A127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35F21A0-72D3-E3F4-3BE3-D916782FD41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1E49559-7209-ABBE-C850-89D0F1313705}"/>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E5520A4-7B62-00B2-BDFD-D9F01A613DF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0143B98-831D-BED6-1897-03B29BEB4B7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96DE6E8-9DD5-51BE-6C18-CF860E3CA6F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B32F8DD4-48FA-B6E2-3732-AB5492F5680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37CCCAB-21F0-0B45-2816-10AB5C08AE8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CB9944A-95AB-3522-05CD-1E9B8F896A4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56FC33D-853C-043E-7DD6-985C393B1A4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0652911-3199-8CF7-DF3D-3054E72957C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5F20992-C239-6E39-C85A-8817A1C4B54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95F39B5-216E-B607-D1B7-1C08BF11E17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AE991F76-5CD1-9DDF-A3C8-B9DCBE59317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1AAF8BA-DFCF-9F95-E02E-B5AEF003DC5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D34C130-FF96-BCB6-ABBE-9B94134958D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F586686-2126-AA18-A917-1F7816FFF3A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4964E31-015D-8FE2-16AD-110FFE95FFB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03A002A-9DFD-CCDC-37E6-9244195639B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5923EA1-174D-C55B-8070-FD16A1E2342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FE507C9-C07F-93DF-647A-79820097E3B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EBB2F0D-FC8A-0E6E-E4AD-1ABAC0267E6A}"/>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10EE0346-7F1B-9886-6E29-482C7B80026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1639577-13DC-16BF-77D7-9B22A819B4A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8917EC6-B7DD-5A5E-7F5F-E110BCAFCFD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CF4D7E5-8C53-E176-75DC-FEBE25BA53F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50539FB-3815-86E5-8566-77D97E29574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D626838-21B3-20BC-D90A-5AA0B26690F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07AF155-8212-ADD2-8A33-7578C1666C40}"/>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654A0FA-5C61-2EA3-33AF-03CBCE40E9C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BED57B1-CEA0-0389-D926-578A6A355F8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B40FE49-62C3-DB7A-B720-65EA0A0317B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96D6946-B9E7-37F6-8D9B-E6980517B29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022DBA9-208A-97BA-1CB0-BEF5D4B1856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27503E4-40B6-CF30-0B5F-7FACE7A6E0B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E534375-E4C0-CCE4-9419-E612435AC39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3586D6B-89C2-F1DD-FDA1-48A7B8B5A5C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ABC6E11-FB8C-FE4E-B79E-C189582D213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9AD1524-BDA7-E9FC-2B76-C6CF80DB754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19BB818-F161-BF53-4D88-E590C90CF36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180B967-7066-7049-B984-9C2A0BD6F9D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36244C8-DF16-9BDB-B1AE-EB912061950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34A482A-920E-A55B-C7C7-49A7FE03B25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7BBCDF5-19C5-8FA9-566F-C8DEA8C7389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BC629DC-9C30-1351-F44B-A772C38482F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C8CA094-5F8C-DF6F-DCFF-81800228924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3B90CDB-2B75-1C09-A66D-5CDFC9CCE3E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BDD1DF9-C639-4C4F-28F5-9F226143A65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8A76F7A-0497-D08D-2076-1A15A5FBFF0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29B7725-2B83-27EF-D57E-7CC8DE3655E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44DE5A3-9122-FD55-BD76-83560DDC042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77F4088-7FDC-1EF0-585A-69E47B46E9B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E42848F-136C-42AF-BE75-C1F35C2E038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9C2A1936-A82E-5FF4-A51D-43E2DA6CCB0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97C1C25-DC8F-FC74-D717-F1935A598BA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992F369-AC73-64F8-E6A4-1C19D2F6947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AE6C6CD-006B-148F-1BFB-E834EE3E3C2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3A33002-3114-9075-969F-43C842022E5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6709F4-A655-5FF9-122A-8BB88CD3991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EEAB8C4-BE8D-3198-2457-DCB917C7511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C3D8C20-5D28-97AE-D2B8-493DFD6B218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1A31312-421D-DF86-6074-ACA5D2EEC8F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A99FB58-4FF0-40EA-B96E-F9D30864174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BC7E1B0-6468-EEAB-E8C8-599A2C983D1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CCABE03-6627-807D-A3DE-2C52937A679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F9DCACE-77C8-BC91-420F-304C5D54FDD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E0CCB6D-9DE2-E8AB-6D98-D4BE6F30591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AC41DD2-5CD4-4C79-F0A7-6075820D034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9DFAA54-7F30-17EF-43E8-4264F8FCD9A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7421E3F-F56A-EB9A-5B5E-7AFA4D1C731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5217304-511F-43F5-5416-43EDE47A820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96E6395-F0E1-0E1C-6FFE-35CEEC79185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0B4BE17-3A05-431E-F50D-749007B4E48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8CCF9ACE-E4CF-4DF2-2350-F2203FBBA7E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46FC01EB-64CD-A23F-056F-786D3770A410}"/>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145" name="Slide Number Placeholder 3">
            <a:extLst>
              <a:ext uri="{FF2B5EF4-FFF2-40B4-BE49-F238E27FC236}">
                <a16:creationId xmlns:a16="http://schemas.microsoft.com/office/drawing/2014/main" id="{B3F5A85F-A1B0-4392-BE8F-731BEF65906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6" name="Title 2">
            <a:extLst>
              <a:ext uri="{FF2B5EF4-FFF2-40B4-BE49-F238E27FC236}">
                <a16:creationId xmlns:a16="http://schemas.microsoft.com/office/drawing/2014/main" id="{8B706512-57A4-4502-A670-BFC510BE3D93}"/>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"List B" Supporting Forms of Identification </a:t>
            </a:r>
          </a:p>
        </p:txBody>
      </p:sp>
      <p:pic>
        <p:nvPicPr>
          <p:cNvPr id="31" name="Picture 30">
            <a:extLst>
              <a:ext uri="{FF2B5EF4-FFF2-40B4-BE49-F238E27FC236}">
                <a16:creationId xmlns:a16="http://schemas.microsoft.com/office/drawing/2014/main" id="{415364B2-A98A-4137-91D3-E5F4DD387553}"/>
              </a:ext>
            </a:extLst>
          </p:cNvPr>
          <p:cNvPicPr>
            <a:picLocks noChangeAspect="1"/>
          </p:cNvPicPr>
          <p:nvPr/>
        </p:nvPicPr>
        <p:blipFill>
          <a:blip r:embed="rId5"/>
          <a:stretch>
            <a:fillRect/>
          </a:stretch>
        </p:blipFill>
        <p:spPr>
          <a:xfrm>
            <a:off x="1595489" y="2081915"/>
            <a:ext cx="9001022" cy="4621792"/>
          </a:xfrm>
          <a:prstGeom prst="rect">
            <a:avLst/>
          </a:prstGeom>
        </p:spPr>
      </p:pic>
    </p:spTree>
    <p:extLst>
      <p:ext uri="{BB962C8B-B14F-4D97-AF65-F5344CB8AC3E}">
        <p14:creationId xmlns:p14="http://schemas.microsoft.com/office/powerpoint/2010/main" val="1196621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FFF229-FA4B-81CD-A6DD-0F3E4424892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7F35575-35F4-BC05-B7ED-7728F73EA85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27E9D6C-0B3B-90A1-D279-0427B72F03C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A640F7C-A71F-F369-C9AA-EFBAF5D10CD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855B62D-C9AA-242F-4643-BF06A355C85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0F24822-2EF0-861E-9A50-CB8248FBC36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C954A23-80BB-73E9-E20C-F77A230CAD5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11F7864-4D88-CAB5-AFED-04A251DA87E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F703937-BF27-0D5A-A299-795C0CCFBC4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C8C307EB-4C57-D32C-25A9-C8FC0F68C51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89B0BD9-77AC-D2DF-38A4-8C41706455D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8DD42F8-F993-4412-C2BC-65F7467129D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D533ED3-768D-104D-B44E-BC4673CBAD3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FE082707-D0DE-4D28-6D54-6DA17E354AB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CAB91B9-6228-9901-4BD3-917BA438F98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9A66586-95AC-5ABD-3086-F77FACBE46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D788E87-91BC-9937-C04C-51B07F88EAA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4F385E4-1BC0-E259-F89C-0075C6EAD4C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6787356-48E5-5E1D-B5B6-C6BA80E8E0A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B3AA72B-B320-BA77-86CD-C7FEC9317CB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10E31DC-2361-BB73-424E-4D084015BD4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E529DCE-9BD3-6B82-A75A-61B2B742253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C9B33FB-2AD6-2F5F-85D8-F7043886214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6F392F1-5DF6-81A5-3C2E-B29A7142561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3008CAC-9A32-C133-D8CE-A250491435C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A76FE37-CDD3-0C7F-3E75-62F4857CE48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9BCDF9D2-28B9-7ED2-3A6B-520F0AC4175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5F367752-68B4-3333-A750-A737A14C033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D4C0FC0-5329-2BDD-631F-B3342AA8317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D280199-455A-A41B-2E42-A4771E88C96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0870B47-8741-35E7-6335-941614F8651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EE5BB18-33E9-8D5A-1EE0-DF0F9B357B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7557F7A-CB62-A0BB-1E41-2DC69696C0B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C42389D-2F34-10B0-4C90-66B5FBEFA8A2}"/>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3728DD3-3DB9-2C82-4358-54B5072C067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C6DDEFF-441A-DF26-6DA4-C0F4A9A08CF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D63E521-50CE-8D6C-31BA-7C043E719F4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B7DA7EA-6431-4D88-A8BC-C571E071283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2A7BE1A-0D49-FAC3-65B6-F04E9E234AF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2C28320-26E2-F5E0-57FB-FFF373DB7D2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D01C1C8-84B6-DE94-3AAD-3D96056D7D4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587B529-C715-F76A-9E1B-09B50910E1D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69FFCE3-2DAA-65B2-5BD6-F6DE1B123E0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ACFDB18-4B2D-CCFE-BB81-545ADAB304C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7816E12-99AD-650A-BC20-807963A8F31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338DD6B-6715-3C7A-678D-7BE13BEF64B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22E7094-D5B6-BEA1-66EE-0A0A344DBED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0013E3C-FE61-6E3B-3433-DD94DA66787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1241768-98F2-D076-63F4-D839120D927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14F7106-A9FE-A96D-D988-ABB6D9F046A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95BD532-B08C-AC3C-08A1-25913EB4BD4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2F27E12-4B82-C54A-8BF4-3B058CDC377C}"/>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E513D46-316D-F83C-715B-C8AFF51B4E6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27BD326-BF46-B6A4-B1E6-0D30A1A5DBB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A624F5A-83CA-13D6-FDD6-35FCC45814A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DEC4182-F841-E84E-0ABB-9067BFB0389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4659EF2-3FA2-11E2-2EE7-87C4C1A26C6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BB6E515-D5AC-C688-E4A8-13E799911C9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2F7A279-B537-CDA5-2A36-C42B5619381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72A4B2A-7B09-21AE-388F-588CDB7C329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618FE71-833D-78B1-63CF-7FF909FE4D2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B1C08F6-A61A-447A-2DC3-64711A3ACE0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3E9523B-692A-906F-E5AA-A6B07C3F8CF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D632D45-A68F-CC7A-214A-ECD65BC7C52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2343D23-C11F-A932-1989-0BF873587C2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E41CA00-9A74-09F6-71BA-4D16C23C654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59DBBEB-44D0-98C7-2BD3-B0E735E180B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B8CAF68-B09C-E3E7-E3DE-0FA39492A11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70C476C-5B65-47C4-B66F-104EABAB490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7AC1A03-B265-76D1-3323-54DF8AD6758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3E6922A-6C13-8BCB-0C52-272B853FD0C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423DBB1-E364-D708-D7DC-701ABFF18F2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74B6195-858E-BB84-2207-9907A7B419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385B457-02FC-7C39-4031-FD627143D800}"/>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6AF3EB5-863B-7802-1C03-A8385D46904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EB3ED8F-C64F-906E-5BA5-58B22068B4A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FB57536-27A1-EBC1-8869-34F2E5D3A5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F09A092-08DD-3346-0007-47F7AA32293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25E62D1-D41B-62B1-6791-B7475793C47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4BE1478-C696-EDB7-95DC-6A2EE7A231D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DC0F9FD-7F1F-088D-7D08-F767EA8727B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3B32326-0EBB-6519-DF4A-98D569B5B1E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58D749F-F329-5619-2249-CBFEC443AF7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70C14DD-C648-EE65-EEF8-D33CD38B674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092A8B2-B448-0E2A-1A43-5361B1CA03B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63D7B8-267E-123D-BDBB-34628A78C2A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40EF232-DD20-5B2F-8621-CD02D2474F1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97B0EB3-C59B-E819-D16A-5ACA45AAA73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ECD0685-0242-BBAD-E464-F4F6C1EF8EA9}"/>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93B2981-A717-D0FE-96EC-78416F043AA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F90DA0C-2DDB-5B0A-BF73-EEB99C1AC74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AB5337D-0F2A-1CBC-13C3-D67B2555F52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A5B62F6-952D-38FC-9299-F78CA8D5498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5CDF674-6F2C-33F1-174A-925421556A0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03F5A88-F79C-4807-0EC2-08BCCEBB3ED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B2CEFB-FCED-8B1D-064D-6C8C7A3CE13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1C21288-1BA3-32E8-C340-C07B082CA86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EED629B-1AFD-476B-DC9D-D77BC512251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E2F2D69-E60D-167C-DE88-5D9DF093286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019E7FE-404B-DFF4-C6CA-2CE47E383A9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43A136F-ABD4-9049-487F-C2D680E5075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DA64A89-8CE6-389F-B61C-D9DA54D17A0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D33D061-F067-3A86-57D7-54670840CB9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DA5C2F0D-6014-E3D3-A7A6-2058317BF7A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1759548-C936-E482-D132-29D177C2A77F}"/>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98EFA48-82AD-DF4E-A0E4-AED6ED4A0C9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2B465BB-34F8-6F0D-A2A8-73D14D84E01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9B66832-EAE0-135C-EBC0-77551E08B8C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14DED8E-A2A1-CC69-A831-23F62A55A06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B0756C4-7A89-DA9B-FD50-3512E60DB5C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1D0CE01-5461-C8EA-66EF-9C6B8581C38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B7D37AF-C2BC-83D1-7B26-45C1C01FE8F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8F4DAE2-1FB9-D4BA-E587-730D9416CC1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5F6DD88-AE9B-CCA6-3633-87B386444F3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2B51849-1FA4-2095-B9B6-0E59DDC5960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62B047D-11CD-AE55-00C0-AC739C1F6A2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002C988-3928-0DDB-D3CB-19F9257D1F6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B307562-9BEE-BDDF-64A1-B207BD16D19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82183F4-F833-9C2B-DEF7-ED48D9BC4B3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DAAF21B-E1AB-DA43-870B-E1E6377F4C0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760045A-BA27-EE88-FD28-2E4514DAA6E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85E9F9F-1166-BD40-3DE8-D8FABF92A15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BEFD427-37BE-663B-6306-7D0A3AE80E0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38B2C30-BD57-A54F-50D3-68E8A075B57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BECA04E-7566-F6E6-3202-34FA9B4FA2C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30D3259-313F-739C-FFB7-34E9CA67D72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3FA3CE2-59FF-6FC0-1033-83EFD51C460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B3A035F-6CF0-0B65-9C17-71FCF3ADAF1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F5A4F34-9521-AFFF-8D5C-FEFC4F48C71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3B07D6C-4B89-C752-8AB1-03ECB2B61E0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299AEE4-AB69-874A-838D-939EB9F12AD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0B1A82D-DAD1-8EE3-47E8-7428C56344A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391194C-57B4-5F51-50D3-B2256B42DF4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04797C1-0A34-7CC8-3BF1-F60BCB55A0A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68" name="Slide Number Placeholder 3">
            <a:extLst>
              <a:ext uri="{FF2B5EF4-FFF2-40B4-BE49-F238E27FC236}">
                <a16:creationId xmlns:a16="http://schemas.microsoft.com/office/drawing/2014/main" id="{CBB3DD22-93A7-C4A9-EEBB-B7DC0BF259B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7.1C</a:t>
            </a:r>
          </a:p>
        </p:txBody>
      </p:sp>
      <p:sp>
        <p:nvSpPr>
          <p:cNvPr id="141" name="Slide Number Placeholder 3">
            <a:extLst>
              <a:ext uri="{FF2B5EF4-FFF2-40B4-BE49-F238E27FC236}">
                <a16:creationId xmlns:a16="http://schemas.microsoft.com/office/drawing/2014/main" id="{17264724-8940-4B17-B760-1601C9E6FDF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63F982D1-FBA5-4A6C-9701-EA2FE54A7841}"/>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Common Types of Ballots</a:t>
            </a:r>
          </a:p>
        </p:txBody>
      </p:sp>
      <p:sp>
        <p:nvSpPr>
          <p:cNvPr id="143" name="Content Placeholder 257">
            <a:extLst>
              <a:ext uri="{FF2B5EF4-FFF2-40B4-BE49-F238E27FC236}">
                <a16:creationId xmlns:a16="http://schemas.microsoft.com/office/drawing/2014/main" id="{7B026707-8716-4913-9355-5D2E64E823A3}"/>
              </a:ext>
            </a:extLst>
          </p:cNvPr>
          <p:cNvSpPr txBox="1">
            <a:spLocks/>
          </p:cNvSpPr>
          <p:nvPr/>
        </p:nvSpPr>
        <p:spPr>
          <a:xfrm>
            <a:off x="838200" y="2272683"/>
            <a:ext cx="10515600" cy="4421723"/>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Regular Ballot</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most common type of ballot issued.</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Provisional Ballot</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Help America Vote Act required that provisional ballots be offered to any voter who declared that they are a registered and eligible voter of the precinct in which they are appearing; and any voter whose eligibility is called into question by an election officer. Provisional ballots are issued when a voter is not eligible to vote a regular ballot.</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Limited Ballot</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registered voter who has moved from the county in which he or she is registered to a new county of residence in Texas, and who will not be registered to vote in the new county on or before election day, may be eligible to vote a limited ballot in the new county of residence. Limited ballots are only available during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early voting at the main early voting place</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t>
            </a:r>
          </a:p>
        </p:txBody>
      </p:sp>
    </p:spTree>
    <p:extLst>
      <p:ext uri="{BB962C8B-B14F-4D97-AF65-F5344CB8AC3E}">
        <p14:creationId xmlns:p14="http://schemas.microsoft.com/office/powerpoint/2010/main" val="602949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36FB6F-867E-9E20-114A-E5720F45DD7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669BBD4-4FCE-E868-B46D-E82D6BA9D17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DBFE43F2-F642-E08A-8951-93E49CF1E27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5FCFFFB-D4DA-5614-07BC-5EA318C531E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B30BD5F-B6D2-B55B-319E-F6ABEC5DE8D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1FFB114-A664-7BBB-3A28-FC886A1ACC0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B5B829F-F10B-8CA9-D6F4-45410C34CA8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BCB2E5E-7018-DE24-ACDB-FE1B996187B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8B77AC0-1AA3-6BFD-B15E-4E243EF3F0B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10BC951-F379-5A27-3994-87370CA7B89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D30646D0-13A9-EA65-BC94-7F07013D34D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3950CD6-6561-3AFA-5FC6-22116CCC455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8DC51FF-A58D-9853-A436-263C3380210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4213435-75F6-FF35-2A85-F6170D14F19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C16180F-2807-166C-F1C1-3FAC8AD4A53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64F99D7-7552-9C9E-3CE2-8C8087E44F2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E7EB863-AF52-24CA-F439-6D27EF0E977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B311931-F17D-7334-8B81-1822418ACA3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FE35382-2BBD-D29E-09FA-AB3BC82AB9A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07BE5EF-BBC2-22AA-82C7-07BD167A37C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618527A-B28A-FE16-7E3F-F41283E55A3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D1C8358-BF14-BC08-A421-763DE1D14C2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63262DB-0A36-EA1A-6638-780286651D5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B583D3A-7FB6-0536-2D69-BBFCC77205B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E03F2EE-5CF1-7422-1EBA-AF4A7EB1795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322D1A9-E1EE-55C3-B9B5-9C3E0868CD4B}"/>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8DB92F7-1F39-32DD-EE7A-AC6CD3DD1B6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A2F580-67BE-20E6-90E7-980BA79EF5B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D589857-8CFF-E19F-F436-0439387F842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F944281-DBEE-65B9-C0FB-EC0D2987C45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EAD24E5-E245-58E2-C191-E5C46868AFA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8D5666F-B492-A431-E346-FE08CE2A667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DAC3E5-E6ED-30FF-574B-6CC05F5878A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D3471DB-21C4-C25F-B19A-461BB9B09F6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84313CD-3DC5-D8F3-7D77-28B3F556398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87FB2C6-0915-5B18-A8F3-6F12A8EFF34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6922CA4-0F7D-4B94-9B50-1AD5E632F380}"/>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A0256C9-0FE5-F7E4-F8B6-AC6DED5A0DD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1C25BB3-1DEA-113B-BFE0-37812F697AE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B2C3D65-C27A-9BF6-ED87-CBF31EEF696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EF0FAF2-FA79-F2E8-6D8C-DC26D5D3D7F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4A70C85-2078-8CD5-4781-CD09BEF46C9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DD9614E-067A-63DD-4352-CABCE9F796F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0A00A58-1731-E0F8-F034-2C3A7593D55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9ABB094-0E8A-B51E-215D-5D6274476B9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7183589-A98E-937C-1046-CC89C328155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4A2F6ED0-CDB9-E877-DAA7-7BA7AFCF219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F29E28F-F1C2-690A-E2A2-8A16A3212F3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9A1762C-8344-D77B-8B54-856FDC1AFA1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1E50C02-46C3-1960-467F-7FFD4AFC160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2DF90A5-2C82-1D76-79FC-C0E85CE8184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5CF92E8-7F12-C3CD-7970-F93E56C108B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8DCA3-A82A-9FB9-C20A-B8786928D23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080A144-6056-BB8E-97F8-E86D357599A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1EBDAA-DE0F-0D05-0D34-18101A2F7E8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29FC2C2-5088-BDC6-790B-7D17D35B16F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070E40-C3C6-A018-BF20-FECA05AD0FF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C2065A6-B366-3D3D-7C18-09D541B86C1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4866E28-4136-6EA4-9FB9-2D949D51FFC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AFF5381-3028-AA62-E959-EF8A78124A6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C2C75CBE-2DC6-67BD-72F0-7C7F11E5D8B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157FA56-C181-4588-5C5E-6689843A0EC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5B92957-2476-7634-A393-114816C5AE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676E91E-51CD-7095-AAE0-73B51737E0C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70A4DF0-5C41-E4BA-EAA7-6AC92E088B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7D8D938-B34B-8CA2-D8A2-D4D7093D6FD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B2F01544-D600-5679-9D58-990A6065117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C44031D-E0ED-2A19-F9EA-C8B5DED9822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9164F0-36E5-522A-0B86-834C361DA12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733C494-F617-D1E4-239B-AC79A1B1D8B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BECB67B-464D-B4B6-9C62-080B3FC64A3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53BDD69-6E39-96B7-3488-573729616CE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15F73D8-586D-5C10-BF69-D85446162A2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6B43DB0-C126-D3EA-409E-067B21C479A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9854498-C337-F1B3-1A72-616668FCAD1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D7502E1-EC6B-2350-51C7-B961839BCC65}"/>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A58097C-49E0-03B5-A645-23560139F2B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F95FEC1-ACD6-6B82-B13B-14D7AC9C3A8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CD09759-1E89-D62C-6A5E-69FAC8D257C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4E56268-92C3-8DDE-280C-F32F182B353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D9AD73B-B39D-E2C0-AB40-4A224E8F8F6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A002620-4AE3-F6A4-434C-B1157974314A}"/>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CE70085-2B13-10F1-6D51-90BD3B75757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57E7765-011E-C1AD-D509-D9AC084B7E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D8E4284-ECF6-573D-FDD8-AD4683A3302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0459E0-1666-7C48-C9FE-50EB99CB0D0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983A4AD-5ABC-9081-3E8E-674713116D5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8204478-21A9-351B-20DB-1D50C40E974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91561A0-A29C-DAC7-B190-4BB099256A1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7253B11-C832-0B7C-AA57-0C1202A40F0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CB278E9-544B-B799-E033-5C306DC5300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B7380D2-A8D4-527C-1FF7-81D1144AA9B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270C6D7-DDD4-4871-AE8B-94D5AD13FCC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C57D6C4-F148-7C32-25AF-2FD584487ED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18887CE-6D76-0C52-2261-D2A00CCCDB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905CBB4-4813-9894-F006-6989024BE88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D336BE3-9E4C-4C07-5ECB-85260975032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9380130-595E-ACEA-0B10-D2BC04ECF8B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A274B5D-DAC8-954F-007E-5EDBFE8CDC2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8D98EDD-3892-05AA-50DA-BC08FF0BFCB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9D9079AB-EC6D-DD08-6075-47A044964A9C}"/>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C570208-0A16-A471-121F-A2C5972F701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3D236D-9A57-E3D0-3303-4DFECC353E2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E037998-B2A9-C315-362E-88741FE3C4D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F2A4F9C-BAF1-CA78-62FD-2CFCB631153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72441C2-C889-CA15-F747-D10EA4FF5C4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B4C5674-299A-45A8-8030-4BFFD83EAFE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995C489-6C5E-7B85-7361-CFF0E860A84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92086AD-F7E7-A482-92FE-92EF2606ACE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F464697-32B2-74BA-E556-6495F37A096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5F44EF1-FA1B-E715-DCEB-28D993AAC75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BFB5FC8-A3B1-A9D4-0D12-0EF7FC4F943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A2F6987-23BB-8AE4-C9DE-35057B6A00A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B084A60-EE20-E995-E99B-DF42137A4D3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DB64E7D-1387-CB56-5D36-2976D88AA91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2B1B036-6717-C05B-9963-14D8C6A7CE7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DEF3EE6-3B55-B75D-895F-E70153E7D77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84D361A-A1DE-7DF9-D7A7-CB85ADA4413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A332BD8-9BDF-5D19-3A73-90A98A50B9E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8951C3B-B7C3-75A1-5DC7-E23790C4CB0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8FE7B17-3AEF-BD79-2883-C3788E0C66A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E750B34-E1C1-98EF-9CC7-0F4D8BBF804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4895D8A-9E47-7AAF-D8DF-4AB59DB303A3}"/>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FF8978B-1E18-37AE-767E-9CF93124EA9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BEE89C3-48DA-FC39-F88B-D9856CC4C252}"/>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E437FD8-2AAB-27AF-CB42-4FDDF7B7660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B6E262E-30EF-E71C-381C-69F3E40B91D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7932FFB-615A-3F04-A60F-770523EFDC3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D66BE81-528C-B057-3640-8EB210B4C81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76B1593-332B-F9D1-94E8-06A50D79BA5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689D4D5-DF16-794C-E22D-69BCC44A413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6BCE29B-CDC9-8482-3077-666FF8F6165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51A304C-47F3-0492-6C48-5873D3D52D2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4509C55-13DC-B4F7-E534-120F1C0CB23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68" name="Slide Number Placeholder 3">
            <a:extLst>
              <a:ext uri="{FF2B5EF4-FFF2-40B4-BE49-F238E27FC236}">
                <a16:creationId xmlns:a16="http://schemas.microsoft.com/office/drawing/2014/main" id="{16D8B895-4167-7B76-9457-D590E713E0D9}"/>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7.1E</a:t>
            </a:r>
          </a:p>
        </p:txBody>
      </p:sp>
      <p:sp>
        <p:nvSpPr>
          <p:cNvPr id="141" name="Slide Number Placeholder 3">
            <a:extLst>
              <a:ext uri="{FF2B5EF4-FFF2-40B4-BE49-F238E27FC236}">
                <a16:creationId xmlns:a16="http://schemas.microsoft.com/office/drawing/2014/main" id="{90174F9D-370C-4D01-BA4C-D16FC99FF3A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95D4DA07-02E6-4325-B773-39C565375D7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Decision Tree</a:t>
            </a:r>
          </a:p>
        </p:txBody>
      </p:sp>
      <p:sp>
        <p:nvSpPr>
          <p:cNvPr id="143" name="Content Placeholder 257">
            <a:extLst>
              <a:ext uri="{FF2B5EF4-FFF2-40B4-BE49-F238E27FC236}">
                <a16:creationId xmlns:a16="http://schemas.microsoft.com/office/drawing/2014/main" id="{7A32FE87-95F2-4CDB-9449-D789C721C681}"/>
              </a:ext>
            </a:extLst>
          </p:cNvPr>
          <p:cNvSpPr txBox="1">
            <a:spLocks/>
          </p:cNvSpPr>
          <p:nvPr/>
        </p:nvSpPr>
        <p:spPr>
          <a:xfrm>
            <a:off x="838200" y="2272683"/>
            <a:ext cx="2868026"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Use this decision tree to guide you through which of the three common types of ballots a voter qualifies             for:</a:t>
            </a:r>
          </a:p>
        </p:txBody>
      </p:sp>
      <p:pic>
        <p:nvPicPr>
          <p:cNvPr id="144" name="Picture 143">
            <a:extLst>
              <a:ext uri="{FF2B5EF4-FFF2-40B4-BE49-F238E27FC236}">
                <a16:creationId xmlns:a16="http://schemas.microsoft.com/office/drawing/2014/main" id="{CBE189B7-E2E0-44F0-AD77-22D2E99702A1}"/>
              </a:ext>
            </a:extLst>
          </p:cNvPr>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740234" y="1501121"/>
            <a:ext cx="8213823" cy="5009958"/>
          </a:xfrm>
          <a:prstGeom prst="rect">
            <a:avLst/>
          </a:prstGeom>
        </p:spPr>
      </p:pic>
    </p:spTree>
    <p:extLst>
      <p:ext uri="{BB962C8B-B14F-4D97-AF65-F5344CB8AC3E}">
        <p14:creationId xmlns:p14="http://schemas.microsoft.com/office/powerpoint/2010/main" val="1182312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AD4703-F5AF-3375-25E6-C8B14716F30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FC25595-5C07-A9F6-89BA-1441FFCDB8F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12A112-2815-8BF5-057D-3A598E571B4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1921188-FF9A-6139-080A-15914CC1B45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315BFE6-4CB6-2C02-2D73-2238EEBBBF8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EB9864-D327-9CBF-EAF4-0B784BC6C4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6DAAB76-EB4C-6732-37CA-1F769A8FD54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05EA706-64C0-8D45-CA3A-AC0835CE9CA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28B5696-0435-61D2-99D1-2CF47963BFA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CB61187-9386-02FF-C2C4-0E04ADBEC98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088FA1A-624E-8B53-F71A-2A3832CA677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79B2F91-B2D6-0D40-22AB-4B17C59F9B5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77A058A-9AF6-E856-5C99-38518EC25B6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1C8069D-FF69-81DC-F5D4-468C436ED6E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FE1294A-9CE6-1B68-6A83-053873C20FD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5C0AC69-656B-B26C-FC88-5448A59A5E5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D016064-4E80-5349-7E2A-1BFA80FC8CF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1FBCCA8-5215-169D-E4AB-5F4AE26220C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75D1E49-B8A9-68F5-9632-71E3C260E2B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0D0C6B3-0B6E-01A8-0614-0852D974A55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944178D-18E6-C621-12A8-AAD668B1D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FBF02CF-66B5-AC28-A1B1-43444A5FBE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E6B841C-5746-0CF8-E973-4977499B83A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89164DB-0A36-4F59-52F4-4FC8AC5159C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0E7C7D4-4EFA-D03C-DDA1-A698B541A88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54D6E6B-71E4-569C-D7ED-4CAAF39171D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988BB2B-88DA-39B0-74C9-6BE8ED5667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88C5B67-7015-51AF-EE17-328B2A4B58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8B3D9D5-571D-F3E3-221D-07004311C4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9F39724-7273-811B-0F55-6D7BC7EE548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75AACA4-5437-3A90-BD5C-E15B57E945D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99543F-74C5-5A49-557D-9BE944862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2DB0B88-57FE-7F9C-EB08-A7FF64ED6E6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5FBF079-4CEA-9B00-30BE-A6C5F91119F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CC05B16-4721-DD7B-4394-FDADC8B7DFC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BBE6E29-7E4E-6742-C4A3-2C28E6A0695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E61B5E5-01D2-E65B-BF91-6213BAB2F51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A32A042-26F1-31DA-0039-4B8D71DFCF5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77A071E-0686-CFA1-AFAB-5C6B09E7E61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83784E4-A981-91DF-2A95-8F5907CE0C4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43CAC97-AD90-53D0-5404-FF0A2DBAFF4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E01134E-6AC0-A798-AA11-F983842DE36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76D84F2-13BB-69E2-2CA9-FFED2A79D9F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A6FF551-5BB8-9F33-2D49-EC6FB9C4D89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577FCAB-EBA5-E398-7038-C2F2C420233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AAF125E-1440-3B54-7349-77B42CA3E56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1C38A0E-93AD-B7CC-7E90-4A58BEC22C2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E130457-715D-3BEB-021F-5A8E3A3311E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F945083-6B2B-6D8E-8152-7A25EFC6771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111EC2C-2D68-E03C-EF08-F01EC459757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43B3A5-2E87-B9D9-421C-28FE8B46C82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2EB5005-1564-3453-2FEB-5AF766AFD99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4E7BD2E-514D-0B2A-A75F-ECE70306FF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27D059F-BE47-FC34-DDA1-FCDF740CCE2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14778A8-27E7-9F97-62E5-864FA232244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87ECE2D-68BB-1C39-303B-86C15630D77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52738A1-C2DE-7740-1C16-40E9738EFDA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E38E913-8422-7904-25B8-41D3E66674F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661DA64-191C-FA05-9F46-40C1F8BF582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BAFA0FC-4B82-8F3B-D500-741238356F1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E5CCCB-80D9-1BED-44DF-0ACB228DF3C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7695F4D-CE9A-08CF-E0B6-F62A9B66759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7E80668-663F-200F-C233-14E49D61F7E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9CB9A4B-2960-DB48-A322-A5ACEC68CA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AF27AA8-9028-2F39-6BA6-27FAA3AB33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81A1CF5-88FD-D944-D40D-6A75B05F0A0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0BC3B4F-5597-27AA-9E6D-4A12DC1D9E9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7A17A46-DD90-FF08-E3EB-FCC0309C13A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4C272E-CBB5-F6BC-7C8C-E64F2E008B4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1C59089-C117-FEDE-07FE-AA814F6800F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F61A7E4-2E86-5624-5B4E-DA14D912C0D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CE395E4-5458-1707-D236-70932219CAC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E6EE803-8DC5-6C08-78BD-2AD8723D89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DB324CE-3313-4148-F5AD-E915074480B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6D0E82E-FF27-79E8-9184-AE756ED6E53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056B3D3-2759-B30D-52C3-086EA88A6ED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905DBDC-56AC-089F-5296-EA657772C96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347E276-EBBB-357C-C486-CC5968D59DE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4BC3F72-83C4-6A5A-5253-D01B908093C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390AF5C-7E83-5BE3-D9A6-B36835B2124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A821E07-8663-0905-4442-CF032E40E08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31B5EB1-20F5-9866-6B5B-46C515B9300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D4DE68E-1D1C-8F68-9FF6-2E80B3948E2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D4B8850-31CE-8B9B-025C-7143B7F8062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4C53EA6-31CF-4E6A-2E03-512D24A62D5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D3B1729-7FDA-CCA5-2ED3-5F5814E1965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669820-0675-4C0E-FA3D-F2CB5AD5CA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F675059-4C56-8CEF-99ED-5368CDA13A4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1ED2954-1F89-03FE-0179-2616AAF8D37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9A6E57B-2306-DFCC-96C5-4BC2BDA6FD5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93462FF-3638-A4D5-A06B-5233AE27CB8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31CA0B1-34A9-269E-95EB-A817136249F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2F905AA-9841-7057-31C1-2C103F35597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FAF8242-ADE3-4BB3-1C35-E96F3B56D65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6758E37-E420-69D8-EDB0-0A1761E90FB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A43DB4A-FBF5-9A7E-F951-201AF8C3038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54EEC6D-AA54-2071-70DD-637FA187FC1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000FBCF-C147-8C5A-36C0-DA8A9AF6001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D176DD0-FB39-40D9-871C-53DB9B74F87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9B0B91D-4833-73C3-BA06-62FCC5C8BD0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5273D2B-6103-8C62-0285-4E69D311E1B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F03410F-89F9-0A79-FE66-77F62DF50F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438E4B0-9B06-5463-2A4C-99415BC79D5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5AB1B1F-F1DB-F8F0-EFD0-7493CA57642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FCA434-D3C6-BF60-FBB4-4F798E1FA2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E2F06A6-E94F-3FB9-56A2-D44B63D792C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C29CB99-A749-CC1B-4AFA-8219FEA47C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23504D0-F986-DEE6-0F89-F8386133DF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210BC33-9916-3CCD-CA47-A9A2313410D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1727B55-45A3-A690-DBF0-8F2A62AC3D3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44C50D1-E65E-3C86-42C1-9E87094C6B1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BB6415A-15EC-010D-AEFA-B636591E020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66BB015-670E-8E71-7657-223FBC0F78D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5A5BEE6-4538-8184-EAD8-A64A324330B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4973EEA-44AB-0BC6-28F1-D76D87A1CC4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ABF7B2C-6FD5-BC64-9452-79226F94C47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99DFBF9-4944-B52D-31C1-680CA2B3475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495F25C-4DAF-767D-7A99-704F4D828CA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B170A13-9CDB-B8D5-F6B3-93B2F996DC7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8A1A7BD-D188-F134-7761-087B5E48606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8CD3C60-25B6-7FEF-4329-31604F98355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93735A1-5D4C-6D39-AD3C-6677026F13C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A68E744-7C47-5ABE-3429-24B7B2EFB19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648AAFA-60B0-E5DC-4E69-836BB0EDDFC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01002D7-E61C-08CA-0445-F7F9E35A4EA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2B60F2-CA70-BE17-20BF-13C5944615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A179E6D-CDF0-2F6D-4B2E-20F11431017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52418EB-74A3-EC04-0822-DD6765AB779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C0AA0CF-6C15-EE1E-FE85-6DA7A3E8E4C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6F31964-6635-D442-B59F-1CE25B7B03C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61C099B-6DBA-619A-3F42-72CA4E6DE4A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E7EA81F-7C7F-2E29-8678-5E55FEBFB53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81A1F7-1682-30E3-1132-4FFB68C660F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10132FB-A69D-BBDC-40C5-3C26952C2FD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802" name="Title 2">
            <a:extLst>
              <a:ext uri="{FF2B5EF4-FFF2-40B4-BE49-F238E27FC236}">
                <a16:creationId xmlns:a16="http://schemas.microsoft.com/office/drawing/2014/main" id="{376C009E-B35F-79B3-3228-9807290769D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Notations/Voter Flags</a:t>
            </a:r>
          </a:p>
        </p:txBody>
      </p:sp>
      <p:sp>
        <p:nvSpPr>
          <p:cNvPr id="31" name="Slide Number Placeholder 3">
            <a:extLst>
              <a:ext uri="{FF2B5EF4-FFF2-40B4-BE49-F238E27FC236}">
                <a16:creationId xmlns:a16="http://schemas.microsoft.com/office/drawing/2014/main" id="{AE49C572-BDCD-0EE0-490E-5F321363F0F9}"/>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7.1D</a:t>
            </a:r>
          </a:p>
        </p:txBody>
      </p:sp>
      <p:sp>
        <p:nvSpPr>
          <p:cNvPr id="141" name="Slide Number Placeholder 3">
            <a:extLst>
              <a:ext uri="{FF2B5EF4-FFF2-40B4-BE49-F238E27FC236}">
                <a16:creationId xmlns:a16="http://schemas.microsoft.com/office/drawing/2014/main" id="{219787A3-AE4E-444B-9B3B-C470CF56816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pic>
        <p:nvPicPr>
          <p:cNvPr id="259" name="Picture 258">
            <a:extLst>
              <a:ext uri="{FF2B5EF4-FFF2-40B4-BE49-F238E27FC236}">
                <a16:creationId xmlns:a16="http://schemas.microsoft.com/office/drawing/2014/main" id="{D1BD7CF2-7AB5-449F-AFEB-697B63694105}"/>
              </a:ext>
            </a:extLst>
          </p:cNvPr>
          <p:cNvPicPr>
            <a:picLocks noChangeAspect="1"/>
          </p:cNvPicPr>
          <p:nvPr/>
        </p:nvPicPr>
        <p:blipFill>
          <a:blip r:embed="rId5"/>
          <a:stretch>
            <a:fillRect/>
          </a:stretch>
        </p:blipFill>
        <p:spPr>
          <a:xfrm>
            <a:off x="2554500" y="2037668"/>
            <a:ext cx="7083001" cy="4632551"/>
          </a:xfrm>
          <a:prstGeom prst="rect">
            <a:avLst/>
          </a:prstGeom>
        </p:spPr>
      </p:pic>
    </p:spTree>
    <p:extLst>
      <p:ext uri="{BB962C8B-B14F-4D97-AF65-F5344CB8AC3E}">
        <p14:creationId xmlns:p14="http://schemas.microsoft.com/office/powerpoint/2010/main" val="2763289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AD4703-F5AF-3375-25E6-C8B14716F300}"/>
            </a:ext>
          </a:extLst>
        </p:cNvPr>
        <p:cNvGrpSpPr/>
        <p:nvPr/>
      </p:nvGrpSpPr>
      <p:grpSpPr>
        <a:xfrm>
          <a:off x="0" y="0"/>
          <a:ext cx="0" cy="0"/>
          <a:chOff x="0" y="0"/>
          <a:chExt cx="0" cy="0"/>
        </a:xfrm>
      </p:grpSpPr>
      <p:pic>
        <p:nvPicPr>
          <p:cNvPr id="257" name="Picture 256">
            <a:extLst>
              <a:ext uri="{FF2B5EF4-FFF2-40B4-BE49-F238E27FC236}">
                <a16:creationId xmlns:a16="http://schemas.microsoft.com/office/drawing/2014/main" id="{E41031D9-A885-4ED3-961B-697FE89C704E}"/>
              </a:ext>
            </a:extLst>
          </p:cNvPr>
          <p:cNvPicPr>
            <a:picLocks noChangeAspect="1"/>
          </p:cNvPicPr>
          <p:nvPr/>
        </p:nvPicPr>
        <p:blipFill rotWithShape="1">
          <a:blip r:embed="rId2"/>
          <a:srcRect t="562" b="-1"/>
          <a:stretch/>
        </p:blipFill>
        <p:spPr>
          <a:xfrm>
            <a:off x="2559133" y="2059441"/>
            <a:ext cx="7106391" cy="3896049"/>
          </a:xfrm>
          <a:prstGeom prst="rect">
            <a:avLst/>
          </a:prstGeom>
        </p:spPr>
      </p:pic>
      <p:grpSp>
        <p:nvGrpSpPr>
          <p:cNvPr id="22" name="Group 21">
            <a:extLst>
              <a:ext uri="{FF2B5EF4-FFF2-40B4-BE49-F238E27FC236}">
                <a16:creationId xmlns:a16="http://schemas.microsoft.com/office/drawing/2014/main" id="{DFC25595-5C07-A9F6-89BA-1441FFCDB8F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12A112-2815-8BF5-057D-3A598E571B4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1921188-FF9A-6139-080A-15914CC1B45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315BFE6-4CB6-2C02-2D73-2238EEBBBF8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EB9864-D327-9CBF-EAF4-0B784BC6C4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6DAAB76-EB4C-6732-37CA-1F769A8FD54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05EA706-64C0-8D45-CA3A-AC0835CE9CA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28B5696-0435-61D2-99D1-2CF47963BFA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CB61187-9386-02FF-C2C4-0E04ADBEC98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088FA1A-624E-8B53-F71A-2A3832CA677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79B2F91-B2D6-0D40-22AB-4B17C59F9B5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77A058A-9AF6-E856-5C99-38518EC25B6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1C8069D-FF69-81DC-F5D4-468C436ED6E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FE1294A-9CE6-1B68-6A83-053873C20FD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5C0AC69-656B-B26C-FC88-5448A59A5E5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D016064-4E80-5349-7E2A-1BFA80FC8CF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1FBCCA8-5215-169D-E4AB-5F4AE26220C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75D1E49-B8A9-68F5-9632-71E3C260E2B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0D0C6B3-0B6E-01A8-0614-0852D974A55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944178D-18E6-C621-12A8-AAD668B1D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FBF02CF-66B5-AC28-A1B1-43444A5FBE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E6B841C-5746-0CF8-E973-4977499B83A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89164DB-0A36-4F59-52F4-4FC8AC5159C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0E7C7D4-4EFA-D03C-DDA1-A698B541A88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54D6E6B-71E4-569C-D7ED-4CAAF39171D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988BB2B-88DA-39B0-74C9-6BE8ED5667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88C5B67-7015-51AF-EE17-328B2A4B58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8B3D9D5-571D-F3E3-221D-07004311C4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9F39724-7273-811B-0F55-6D7BC7EE548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75AACA4-5437-3A90-BD5C-E15B57E945D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99543F-74C5-5A49-557D-9BE944862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2DB0B88-57FE-7F9C-EB08-A7FF64ED6E6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5FBF079-4CEA-9B00-30BE-A6C5F91119F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CC05B16-4721-DD7B-4394-FDADC8B7DFC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BBE6E29-7E4E-6742-C4A3-2C28E6A0695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E61B5E5-01D2-E65B-BF91-6213BAB2F51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A32A042-26F1-31DA-0039-4B8D71DFCF5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77A071E-0686-CFA1-AFAB-5C6B09E7E61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83784E4-A981-91DF-2A95-8F5907CE0C4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43CAC97-AD90-53D0-5404-FF0A2DBAFF4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E01134E-6AC0-A798-AA11-F983842DE36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76D84F2-13BB-69E2-2CA9-FFED2A79D9F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A6FF551-5BB8-9F33-2D49-EC6FB9C4D89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577FCAB-EBA5-E398-7038-C2F2C420233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AAF125E-1440-3B54-7349-77B42CA3E56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1C38A0E-93AD-B7CC-7E90-4A58BEC22C2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E130457-715D-3BEB-021F-5A8E3A3311E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F945083-6B2B-6D8E-8152-7A25EFC6771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111EC2C-2D68-E03C-EF08-F01EC459757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43B3A5-2E87-B9D9-421C-28FE8B46C82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2EB5005-1564-3453-2FEB-5AF766AFD99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4E7BD2E-514D-0B2A-A75F-ECE70306FF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27D059F-BE47-FC34-DDA1-FCDF740CCE2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14778A8-27E7-9F97-62E5-864FA232244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87ECE2D-68BB-1C39-303B-86C15630D77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52738A1-C2DE-7740-1C16-40E9738EFDA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E38E913-8422-7904-25B8-41D3E66674F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661DA64-191C-FA05-9F46-40C1F8BF582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BAFA0FC-4B82-8F3B-D500-741238356F1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E5CCCB-80D9-1BED-44DF-0ACB228DF3C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7695F4D-CE9A-08CF-E0B6-F62A9B66759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7E80668-663F-200F-C233-14E49D61F7E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9CB9A4B-2960-DB48-A322-A5ACEC68CA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AF27AA8-9028-2F39-6BA6-27FAA3AB33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81A1CF5-88FD-D944-D40D-6A75B05F0A0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0BC3B4F-5597-27AA-9E6D-4A12DC1D9E9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7A17A46-DD90-FF08-E3EB-FCC0309C13A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4C272E-CBB5-F6BC-7C8C-E64F2E008B4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1C59089-C117-FEDE-07FE-AA814F6800F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F61A7E4-2E86-5624-5B4E-DA14D912C0D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CE395E4-5458-1707-D236-70932219CAC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E6EE803-8DC5-6C08-78BD-2AD8723D89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DB324CE-3313-4148-F5AD-E915074480B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6D0E82E-FF27-79E8-9184-AE756ED6E53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056B3D3-2759-B30D-52C3-086EA88A6ED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905DBDC-56AC-089F-5296-EA657772C96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347E276-EBBB-357C-C486-CC5968D59DE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4BC3F72-83C4-6A5A-5253-D01B908093C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390AF5C-7E83-5BE3-D9A6-B36835B2124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A821E07-8663-0905-4442-CF032E40E08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31B5EB1-20F5-9866-6B5B-46C515B9300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D4DE68E-1D1C-8F68-9FF6-2E80B3948E2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D4B8850-31CE-8B9B-025C-7143B7F8062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4C53EA6-31CF-4E6A-2E03-512D24A62D5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D3B1729-7FDA-CCA5-2ED3-5F5814E1965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669820-0675-4C0E-FA3D-F2CB5AD5CA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F675059-4C56-8CEF-99ED-5368CDA13A4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1ED2954-1F89-03FE-0179-2616AAF8D37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9A6E57B-2306-DFCC-96C5-4BC2BDA6FD5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93462FF-3638-A4D5-A06B-5233AE27CB8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31CA0B1-34A9-269E-95EB-A817136249F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2F905AA-9841-7057-31C1-2C103F35597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FAF8242-ADE3-4BB3-1C35-E96F3B56D65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6758E37-E420-69D8-EDB0-0A1761E90FB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A43DB4A-FBF5-9A7E-F951-201AF8C3038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54EEC6D-AA54-2071-70DD-637FA187FC1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000FBCF-C147-8C5A-36C0-DA8A9AF6001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D176DD0-FB39-40D9-871C-53DB9B74F87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9B0B91D-4833-73C3-BA06-62FCC5C8BD0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5273D2B-6103-8C62-0285-4E69D311E1B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F03410F-89F9-0A79-FE66-77F62DF50F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438E4B0-9B06-5463-2A4C-99415BC79D5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5AB1B1F-F1DB-F8F0-EFD0-7493CA57642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FCA434-D3C6-BF60-FBB4-4F798E1FA2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E2F06A6-E94F-3FB9-56A2-D44B63D792C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C29CB99-A749-CC1B-4AFA-8219FEA47C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23504D0-F986-DEE6-0F89-F8386133DF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210BC33-9916-3CCD-CA47-A9A2313410D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1727B55-45A3-A690-DBF0-8F2A62AC3D3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44C50D1-E65E-3C86-42C1-9E87094C6B1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BB6415A-15EC-010D-AEFA-B636591E020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66BB015-670E-8E71-7657-223FBC0F78D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5A5BEE6-4538-8184-EAD8-A64A324330B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4973EEA-44AB-0BC6-28F1-D76D87A1CC4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ABF7B2C-6FD5-BC64-9452-79226F94C47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99DFBF9-4944-B52D-31C1-680CA2B3475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495F25C-4DAF-767D-7A99-704F4D828CA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B170A13-9CDB-B8D5-F6B3-93B2F996DC7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8A1A7BD-D188-F134-7761-087B5E48606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8CD3C60-25B6-7FEF-4329-31604F98355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93735A1-5D4C-6D39-AD3C-6677026F13C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A68E744-7C47-5ABE-3429-24B7B2EFB19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648AAFA-60B0-E5DC-4E69-836BB0EDDFC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01002D7-E61C-08CA-0445-F7F9E35A4EA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2B60F2-CA70-BE17-20BF-13C5944615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A179E6D-CDF0-2F6D-4B2E-20F114310170}"/>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52418EB-74A3-EC04-0822-DD6765AB779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C0AA0CF-6C15-EE1E-FE85-6DA7A3E8E4C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6F31964-6635-D442-B59F-1CE25B7B03C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61C099B-6DBA-619A-3F42-72CA4E6DE4A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E7EA81F-7C7F-2E29-8678-5E55FEBFB53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81A1F7-1682-30E3-1132-4FFB68C660F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10132FB-A69D-BBDC-40C5-3C26952C2FDE}"/>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802" name="Title 2">
            <a:extLst>
              <a:ext uri="{FF2B5EF4-FFF2-40B4-BE49-F238E27FC236}">
                <a16:creationId xmlns:a16="http://schemas.microsoft.com/office/drawing/2014/main" id="{376C009E-B35F-79B3-3228-9807290769D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Notations/Voter Flags</a:t>
            </a:r>
          </a:p>
        </p:txBody>
      </p:sp>
      <p:sp>
        <p:nvSpPr>
          <p:cNvPr id="31" name="Slide Number Placeholder 3">
            <a:extLst>
              <a:ext uri="{FF2B5EF4-FFF2-40B4-BE49-F238E27FC236}">
                <a16:creationId xmlns:a16="http://schemas.microsoft.com/office/drawing/2014/main" id="{AE49C572-BDCD-0EE0-490E-5F321363F0F9}"/>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7.1D</a:t>
            </a:r>
          </a:p>
        </p:txBody>
      </p:sp>
      <p:sp>
        <p:nvSpPr>
          <p:cNvPr id="141" name="Slide Number Placeholder 3">
            <a:extLst>
              <a:ext uri="{FF2B5EF4-FFF2-40B4-BE49-F238E27FC236}">
                <a16:creationId xmlns:a16="http://schemas.microsoft.com/office/drawing/2014/main" id="{219787A3-AE4E-444B-9B3B-C470CF56816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545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AD4703-F5AF-3375-25E6-C8B14716F30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FC25595-5C07-A9F6-89BA-1441FFCDB8F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12A112-2815-8BF5-057D-3A598E571B4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1921188-FF9A-6139-080A-15914CC1B45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315BFE6-4CB6-2C02-2D73-2238EEBBBF8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EB9864-D327-9CBF-EAF4-0B784BC6C4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6DAAB76-EB4C-6732-37CA-1F769A8FD54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05EA706-64C0-8D45-CA3A-AC0835CE9CA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28B5696-0435-61D2-99D1-2CF47963BFA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CB61187-9386-02FF-C2C4-0E04ADBEC98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088FA1A-624E-8B53-F71A-2A3832CA677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79B2F91-B2D6-0D40-22AB-4B17C59F9B5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77A058A-9AF6-E856-5C99-38518EC25B6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1C8069D-FF69-81DC-F5D4-468C436ED6E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FE1294A-9CE6-1B68-6A83-053873C20FD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5C0AC69-656B-B26C-FC88-5448A59A5E5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D016064-4E80-5349-7E2A-1BFA80FC8CF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1FBCCA8-5215-169D-E4AB-5F4AE26220C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75D1E49-B8A9-68F5-9632-71E3C260E2B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0D0C6B3-0B6E-01A8-0614-0852D974A55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944178D-18E6-C621-12A8-AAD668B1D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FBF02CF-66B5-AC28-A1B1-43444A5FBE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E6B841C-5746-0CF8-E973-4977499B83A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89164DB-0A36-4F59-52F4-4FC8AC5159C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0E7C7D4-4EFA-D03C-DDA1-A698B541A88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54D6E6B-71E4-569C-D7ED-4CAAF39171D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988BB2B-88DA-39B0-74C9-6BE8ED5667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88C5B67-7015-51AF-EE17-328B2A4B58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8B3D9D5-571D-F3E3-221D-07004311C4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9F39724-7273-811B-0F55-6D7BC7EE548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75AACA4-5437-3A90-BD5C-E15B57E945D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99543F-74C5-5A49-557D-9BE944862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2DB0B88-57FE-7F9C-EB08-A7FF64ED6E6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5FBF079-4CEA-9B00-30BE-A6C5F91119F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CC05B16-4721-DD7B-4394-FDADC8B7DFC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BBE6E29-7E4E-6742-C4A3-2C28E6A0695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E61B5E5-01D2-E65B-BF91-6213BAB2F51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A32A042-26F1-31DA-0039-4B8D71DFCF5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77A071E-0686-CFA1-AFAB-5C6B09E7E61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83784E4-A981-91DF-2A95-8F5907CE0C4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43CAC97-AD90-53D0-5404-FF0A2DBAFF4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E01134E-6AC0-A798-AA11-F983842DE36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76D84F2-13BB-69E2-2CA9-FFED2A79D9F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A6FF551-5BB8-9F33-2D49-EC6FB9C4D89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577FCAB-EBA5-E398-7038-C2F2C420233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AAF125E-1440-3B54-7349-77B42CA3E56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1C38A0E-93AD-B7CC-7E90-4A58BEC22C2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E130457-715D-3BEB-021F-5A8E3A3311E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F945083-6B2B-6D8E-8152-7A25EFC6771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111EC2C-2D68-E03C-EF08-F01EC459757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43B3A5-2E87-B9D9-421C-28FE8B46C82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2EB5005-1564-3453-2FEB-5AF766AFD99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4E7BD2E-514D-0B2A-A75F-ECE70306FF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27D059F-BE47-FC34-DDA1-FCDF740CCE2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14778A8-27E7-9F97-62E5-864FA232244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87ECE2D-68BB-1C39-303B-86C15630D77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52738A1-C2DE-7740-1C16-40E9738EFDA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E38E913-8422-7904-25B8-41D3E66674F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661DA64-191C-FA05-9F46-40C1F8BF582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BAFA0FC-4B82-8F3B-D500-741238356F1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E5CCCB-80D9-1BED-44DF-0ACB228DF3C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7695F4D-CE9A-08CF-E0B6-F62A9B66759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7E80668-663F-200F-C233-14E49D61F7E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9CB9A4B-2960-DB48-A322-A5ACEC68CA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AF27AA8-9028-2F39-6BA6-27FAA3AB33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81A1CF5-88FD-D944-D40D-6A75B05F0A0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0BC3B4F-5597-27AA-9E6D-4A12DC1D9E9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7A17A46-DD90-FF08-E3EB-FCC0309C13A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4C272E-CBB5-F6BC-7C8C-E64F2E008B4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1C59089-C117-FEDE-07FE-AA814F6800F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F61A7E4-2E86-5624-5B4E-DA14D912C0D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CE395E4-5458-1707-D236-70932219CAC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E6EE803-8DC5-6C08-78BD-2AD8723D89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DB324CE-3313-4148-F5AD-E915074480B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6D0E82E-FF27-79E8-9184-AE756ED6E53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056B3D3-2759-B30D-52C3-086EA88A6ED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905DBDC-56AC-089F-5296-EA657772C96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347E276-EBBB-357C-C486-CC5968D59DE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4BC3F72-83C4-6A5A-5253-D01B908093C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390AF5C-7E83-5BE3-D9A6-B36835B2124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A821E07-8663-0905-4442-CF032E40E08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31B5EB1-20F5-9866-6B5B-46C515B9300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D4DE68E-1D1C-8F68-9FF6-2E80B3948E2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D4B8850-31CE-8B9B-025C-7143B7F8062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4C53EA6-31CF-4E6A-2E03-512D24A62D5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D3B1729-7FDA-CCA5-2ED3-5F5814E1965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669820-0675-4C0E-FA3D-F2CB5AD5CA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F675059-4C56-8CEF-99ED-5368CDA13A4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1ED2954-1F89-03FE-0179-2616AAF8D37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9A6E57B-2306-DFCC-96C5-4BC2BDA6FD5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93462FF-3638-A4D5-A06B-5233AE27CB8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31CA0B1-34A9-269E-95EB-A817136249F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2F905AA-9841-7057-31C1-2C103F35597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FAF8242-ADE3-4BB3-1C35-E96F3B56D65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6758E37-E420-69D8-EDB0-0A1761E90FB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A43DB4A-FBF5-9A7E-F951-201AF8C3038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54EEC6D-AA54-2071-70DD-637FA187FC1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000FBCF-C147-8C5A-36C0-DA8A9AF6001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D176DD0-FB39-40D9-871C-53DB9B74F87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9B0B91D-4833-73C3-BA06-62FCC5C8BD0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5273D2B-6103-8C62-0285-4E69D311E1B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F03410F-89F9-0A79-FE66-77F62DF50F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438E4B0-9B06-5463-2A4C-99415BC79D5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5AB1B1F-F1DB-F8F0-EFD0-7493CA57642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FCA434-D3C6-BF60-FBB4-4F798E1FA2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E2F06A6-E94F-3FB9-56A2-D44B63D792C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C29CB99-A749-CC1B-4AFA-8219FEA47C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23504D0-F986-DEE6-0F89-F8386133DF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210BC33-9916-3CCD-CA47-A9A2313410D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1727B55-45A3-A690-DBF0-8F2A62AC3D3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44C50D1-E65E-3C86-42C1-9E87094C6B1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BB6415A-15EC-010D-AEFA-B636591E020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66BB015-670E-8E71-7657-223FBC0F78D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5A5BEE6-4538-8184-EAD8-A64A324330B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4973EEA-44AB-0BC6-28F1-D76D87A1CC4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ABF7B2C-6FD5-BC64-9452-79226F94C47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99DFBF9-4944-B52D-31C1-680CA2B3475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495F25C-4DAF-767D-7A99-704F4D828CA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B170A13-9CDB-B8D5-F6B3-93B2F996DC7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8A1A7BD-D188-F134-7761-087B5E48606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8CD3C60-25B6-7FEF-4329-31604F98355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93735A1-5D4C-6D39-AD3C-6677026F13C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A68E744-7C47-5ABE-3429-24B7B2EFB19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648AAFA-60B0-E5DC-4E69-836BB0EDDFC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01002D7-E61C-08CA-0445-F7F9E35A4EA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2B60F2-CA70-BE17-20BF-13C5944615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A179E6D-CDF0-2F6D-4B2E-20F11431017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52418EB-74A3-EC04-0822-DD6765AB779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C0AA0CF-6C15-EE1E-FE85-6DA7A3E8E4C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6F31964-6635-D442-B59F-1CE25B7B03C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61C099B-6DBA-619A-3F42-72CA4E6DE4A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E7EA81F-7C7F-2E29-8678-5E55FEBFB53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81A1F7-1682-30E3-1132-4FFB68C660F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10132FB-A69D-BBDC-40C5-3C26952C2FD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802" name="Title 2">
            <a:extLst>
              <a:ext uri="{FF2B5EF4-FFF2-40B4-BE49-F238E27FC236}">
                <a16:creationId xmlns:a16="http://schemas.microsoft.com/office/drawing/2014/main" id="{376C009E-B35F-79B3-3228-9807290769D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Notations/Voter Flags</a:t>
            </a:r>
          </a:p>
        </p:txBody>
      </p:sp>
      <p:sp>
        <p:nvSpPr>
          <p:cNvPr id="31" name="Slide Number Placeholder 3">
            <a:extLst>
              <a:ext uri="{FF2B5EF4-FFF2-40B4-BE49-F238E27FC236}">
                <a16:creationId xmlns:a16="http://schemas.microsoft.com/office/drawing/2014/main" id="{AE49C572-BDCD-0EE0-490E-5F321363F0F9}"/>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7.1D</a:t>
            </a:r>
          </a:p>
        </p:txBody>
      </p:sp>
      <p:sp>
        <p:nvSpPr>
          <p:cNvPr id="141" name="Slide Number Placeholder 3">
            <a:extLst>
              <a:ext uri="{FF2B5EF4-FFF2-40B4-BE49-F238E27FC236}">
                <a16:creationId xmlns:a16="http://schemas.microsoft.com/office/drawing/2014/main" id="{219787A3-AE4E-444B-9B3B-C470CF56816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pic>
        <p:nvPicPr>
          <p:cNvPr id="257" name="Picture 256">
            <a:extLst>
              <a:ext uri="{FF2B5EF4-FFF2-40B4-BE49-F238E27FC236}">
                <a16:creationId xmlns:a16="http://schemas.microsoft.com/office/drawing/2014/main" id="{7DFA0F07-E258-4FFB-9498-74F61107F2D9}"/>
              </a:ext>
            </a:extLst>
          </p:cNvPr>
          <p:cNvPicPr>
            <a:picLocks noChangeAspect="1"/>
          </p:cNvPicPr>
          <p:nvPr/>
        </p:nvPicPr>
        <p:blipFill>
          <a:blip r:embed="rId5"/>
          <a:stretch>
            <a:fillRect/>
          </a:stretch>
        </p:blipFill>
        <p:spPr>
          <a:xfrm>
            <a:off x="2558198" y="2021339"/>
            <a:ext cx="7106391" cy="1166721"/>
          </a:xfrm>
          <a:prstGeom prst="rect">
            <a:avLst/>
          </a:prstGeom>
        </p:spPr>
      </p:pic>
    </p:spTree>
    <p:extLst>
      <p:ext uri="{BB962C8B-B14F-4D97-AF65-F5344CB8AC3E}">
        <p14:creationId xmlns:p14="http://schemas.microsoft.com/office/powerpoint/2010/main" val="3694598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94DC444-9199-40A2-9839-80EEBBE355DE}"/>
              </a:ext>
            </a:extLst>
          </p:cNvPr>
          <p:cNvSpPr txBox="1">
            <a:spLocks/>
          </p:cNvSpPr>
          <p:nvPr/>
        </p:nvSpPr>
        <p:spPr>
          <a:xfrm>
            <a:off x="838200" y="1554225"/>
            <a:ext cx="10515600" cy="46587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4200" b="1" i="0" u="none" strike="noStrike" kern="1200" cap="none" spc="0" normalizeH="0" baseline="0" noProof="0" dirty="0">
                <a:ln>
                  <a:noFill/>
                </a:ln>
                <a:solidFill>
                  <a:srgbClr val="FFFFFF"/>
                </a:solidFill>
                <a:effectLst/>
                <a:uLnTx/>
                <a:uFillTx/>
                <a:latin typeface="Calibri" panose="020F0502020204030204"/>
                <a:ea typeface="+mn-ea"/>
                <a:cs typeface="+mn-cs"/>
              </a:rPr>
              <a:t>Disclaimer</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This presentation has been published as both a comprehensive state version and version for adaptation by Texas county election officials. The comprehensive state version, found on the </a:t>
            </a:r>
            <a:r>
              <a:rPr kumimoji="0" lang="en-US" sz="2200" b="0" i="0" u="sng" strike="noStrike" kern="1200" cap="none" spc="0" normalizeH="0" baseline="0" noProof="0" dirty="0">
                <a:ln>
                  <a:noFill/>
                </a:ln>
                <a:solidFill>
                  <a:srgbClr val="FFFFFF"/>
                </a:solidFill>
                <a:effectLst/>
                <a:uLnTx/>
                <a:uFillTx/>
                <a:latin typeface="Calibri" panose="020F0502020204030204"/>
                <a:ea typeface="+mn-ea"/>
                <a:cs typeface="+mn-cs"/>
                <a:hlinkClick r:id="rId2" tooltip="https://www.sos.state.tx.us/elections/laws/resources_legal.shtml">
                  <a:extLst>
                    <a:ext uri="{A12FA001-AC4F-418D-AE19-62706E023703}">
                      <ahyp:hlinkClr xmlns:ahyp="http://schemas.microsoft.com/office/drawing/2018/hyperlinkcolor" val="tx"/>
                    </a:ext>
                  </a:extLst>
                </a:hlinkClick>
              </a:rPr>
              <a:t>Texas Secretary of State</a:t>
            </a: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 website, is the official version. Any information, practice, or procedure found in the version for adaptation by Texas county election officials may not accurately reflect current law or recommendations of the Texas Secretary of State. Refer to the official comprehensive state version in the event that a question about the law arises.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In addition, Section 129.003 of the Texas Election Code states that direct recording electronic (DRE) voting machines must not be used in an election held after September 1, 2026, except for curbside voting purposes. </a:t>
            </a:r>
          </a:p>
        </p:txBody>
      </p:sp>
    </p:spTree>
    <p:extLst>
      <p:ext uri="{BB962C8B-B14F-4D97-AF65-F5344CB8AC3E}">
        <p14:creationId xmlns:p14="http://schemas.microsoft.com/office/powerpoint/2010/main" val="1860190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41DBEA-285B-4F26-B849-87B9B3A7595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3B4D1D7-8001-1CF8-6B99-BDD7083DC54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CA37109-DFD0-6984-C506-6CC737200A2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7F61B66-5A01-731A-1A4F-46E0C45DCBA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5B03AA3-9732-FFBF-AF91-A8650E1BFBB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A13CB81-FB29-0723-98BD-4B98B06CD20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103CD10-9A65-430B-824C-B23B746AC09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1F38842-3A96-2444-FEC8-1655782464F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F94F843-3F95-E281-266E-2E2D3CD673F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7992639-38D6-5E28-A54F-1671EB3C766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DE67B0F-06E6-14F1-5A4D-C800D7EB9F7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A8602C6-33FD-FA86-2C8F-072697C98F2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CB837FE-6BFC-6320-9BDF-6EC462CC25A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085FBC8-EF6E-13C8-25FE-77F9962B6E0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8C93B46-51D3-0C0E-3A20-6445D187D76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AD8A6B6-06FB-EF6C-4CA5-FE998F4B6FC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C63359A-866D-E307-61D7-EC0227575C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183FFB9-8378-AA7F-81D5-146444BA1D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4318E26-B7C7-1EB7-6A83-94E66870170F}"/>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4EA4358-9C68-042C-AA43-ED6481FFA754}"/>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C0E9393-BD76-1D67-815B-2729891F924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50DC349-E1B8-79DA-075A-179C6347EBE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C8BEA-D775-BDC5-A312-60F7B058803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8892A68-4C7F-CA01-33A7-363863D2FDF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C5EAA03-1346-CE6B-800C-E4B2B521BE7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0CB0C86-6D1E-C36B-090C-E46AFDBF7D6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B95004D-C614-332A-7EF6-5F5DE7B492C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0C93E34-AEFF-1625-FA0D-956CE1245C5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62DD492-9551-ED84-B0ED-03783769B3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A499488-1E19-A8BD-7B12-5F7A6A7E343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361EF69-26B2-B005-82AD-67C67D6DEFA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E360854-7FDC-8C97-4813-396FA8C10E0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C9DE2DD-F0E9-7932-5195-F04E1492266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73FCEC2-EBA0-77FB-0E00-BB1147133E0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094BFF7-E107-B450-0100-3538B875CFE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E3BC4B-D8DE-D244-9D6A-86D1F8678EE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A5D29EC-7464-F80F-E2A9-071E6D8F7C0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9FBD96C-03BF-6F78-AD98-EE96E4C4C28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DAC648A-72F8-3D13-06B2-62F3E4C0BE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A651309-4C30-EEAE-3FC7-9C289FD09DD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2AB2AF7-2AA1-6E32-0966-7D939FEF76E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08BCCCF-DC96-4A45-94B0-A3078CE2083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C85820A-9360-9F27-F50D-08E6F313BF6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DC6F64A-D357-66ED-AFC1-45B13C858C0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15371E1-BFC4-08C5-D040-71E05DF0BFA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1A32C8-5F67-F114-3449-014CCEA3486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04169FE-CAE1-4ECF-192D-3D09434FD81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6BF9B68-B166-FEB4-E002-49C00BEAA2B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DA6CAF4-509B-DBEE-E9F2-23BC01F1F19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EF7C3FD-D13B-490B-A0AF-19B96CDEB42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6BABE81-F389-DDDC-CCD9-6CA0E501531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C7EEEA9-183C-D739-7A42-7AE81B0410B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4423673-9569-51EF-6AA4-15692AFA1B9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4CF7B10-590B-3027-30DF-9097B6A72C2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C5907F1-563A-6D1D-6E51-1844B577D08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1BFF699-72FB-6D65-FCB8-28F054F9D39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516C281-C5C4-4BCD-CA59-FDCD7EB67F9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0D38D2-3F89-3374-8C76-F03A295EC48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30FEEE9-2867-6E7D-573F-415882F8C48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861E0EC-2D3D-B707-7921-7BEB16D3C5D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7D6B824-37CF-4998-10D0-89C1D9504C0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2456069-367A-04AC-30E2-11948F589EE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552360D-1A4B-CE00-C7B9-49FE036651E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21C2055-F16C-D309-060F-9C1C13D655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59B8AB6-E19F-BEFB-DF3E-EDEE01208D1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2D05190-2CFF-574C-AB77-78C83F97136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831085A-4F5B-B5A4-14D3-78D1BE38BBE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8639022-D8B5-A029-0052-63FE2ED46C8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969C119-F001-C0D5-79CD-C55FEF14B7D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FA75744-35DF-2823-2C14-E9DC1EC71D7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538D237-4243-6C4B-AF30-DAF3B3E70D4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0BEE932-939D-9FA5-DAEB-BE7E39C1BC1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0B15AD7-4E79-596D-E799-ACA5442C22B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DD0515C-E82E-B478-D71A-11A40DB0D66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55D1E9B-718B-FE39-58EA-FE97D843199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B50F5E3-3CCE-6492-AE1F-E3D46219C0D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57A8836-B881-B856-FAFA-BBEAE12B78A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FF8B8AC-9B72-30EB-F069-85B8E4204A5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F418CE1-31DA-A845-B89A-811A6D536EC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A282FA3-83AA-5785-8523-41E0C759631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970F1FB-5CBD-C245-1071-4E1C8678870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B72805D-C141-5AFF-453B-5BCE39AA8CE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6D2CDB2-A6AE-9B92-AD08-96BB78C5F5E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D51FE0D-F644-0D2B-200E-361E6619BD4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DA90EA5-DD62-B6C5-AD2E-CE70D84317D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416B77B-33F0-1106-8009-D84DE60BB35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044F4C6-FFA7-4BE2-B3EF-1B462B2C5D6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88C8403-5866-75A0-C128-466B4D23FA6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D5DC19B-E76E-4DB0-CE66-275574D8FD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D4EB321-97BC-6D8C-D723-4B3DBCA61F1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1044726-BE9F-4169-24C8-6B41C7FA620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154C2F-86D8-97B0-A29E-5FD57526E27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0AB1216-F970-BA7F-33A3-D7AB3888FE1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4DE3AA-E5BC-C5C3-DE5B-4A9DCAA5F86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AF74E40-543A-01AD-5489-57DD0D14D53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C518480-1B72-9DDF-25E0-AF69DC17041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613FC71-A4AD-A055-1272-CC9C066FF1B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717658B-B7F8-3E4E-7F8E-7BC80F53D7B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D47AD59-56FD-95DE-4878-6B28D9FB30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481DF85-A51E-6947-30E4-D6697E9E07E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C6A0635-C367-0AE5-BD94-3C606B0E533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E7337A1-3E7D-8702-5BE4-40A2FE375B2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939B3AF-F451-373B-9A20-18496928E70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FC3FC44-4919-D5F9-261E-33B649DA866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5C0823F-0B3F-A582-F6F9-472D2FC9487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A3B5183-0CE9-8A5F-B157-A55EA913772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7F0F11-6257-9B4E-E944-DABEC0564F8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4A090BD-B810-5441-FD0E-2EFDDF0654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76B7C64-C42F-C169-00F9-C8CF6CBA66B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37E26B0-14DC-D705-13FF-2911E75FBCD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0F1F93A-A3DC-DED7-784A-125151A64B4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004CAE0-74D8-8F70-4B86-54EACC7FD6C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12FAFFE-32F4-019B-68A0-22E319254A0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0D508D3-8368-DB69-8D2A-15899FAE291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A5EF401-53B4-6C61-2FCC-FFC0197EDCB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60D3E04-6D93-BD53-3A60-F7A2D3542F2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787A643-644D-D27E-50E9-4752FA9AFAB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04133D2-0E88-B8E4-E403-61C6E922752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5B4ABB5-6604-A780-AA6A-35382545FC4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D704674-F661-8022-3D72-8AC489C8BA7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260984C-7937-288B-0048-A09093F1FDD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772B505-A34D-E8A3-8280-3937C4B4783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B8BF8EF-AC71-0521-C57E-9C97F7C2B8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B1EADAA-B813-B04C-28A3-29FB546CC18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8FB64B4-3BAD-840B-AD7F-3242C0602FE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FC82325-31DF-60FF-CE9A-D897647F53D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79D2F38-22BD-7149-645F-EBB3D3E32CB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D72AE65-3B50-06B3-9641-DC141A444AF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ADBE5B-451D-7E11-A9E4-FC51CBABEB1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3A111E7-1E36-470C-3BBC-7645FE098C8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9EB157B-F166-6A94-FCE9-1E84AE06E04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7D856AF-916B-B633-CB6F-13C0BA8619A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2F33117-B87C-6BCB-57E5-4DA3D31BBF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9C69C0E-77DA-30C6-31DC-F6C651823E3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76" name="Table 32775">
            <a:extLst>
              <a:ext uri="{FF2B5EF4-FFF2-40B4-BE49-F238E27FC236}">
                <a16:creationId xmlns:a16="http://schemas.microsoft.com/office/drawing/2014/main" id="{CC8E4CF6-A5C0-218C-7EA2-8EBA2313C553}"/>
              </a:ext>
            </a:extLst>
          </p:cNvPr>
          <p:cNvGraphicFramePr>
            <a:graphicFrameLocks noGrp="1"/>
          </p:cNvGraphicFramePr>
          <p:nvPr>
            <p:extLst/>
          </p:nvPr>
        </p:nvGraphicFramePr>
        <p:xfrm>
          <a:off x="906485" y="2231003"/>
          <a:ext cx="10379031" cy="329184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rPr>
                        <a:t>Scenario One: Voter Has Acceptable Form of Photo Identification or "E" Notation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lvl="0" indent="-342900" algn="l">
                        <a:buFont typeface="Wingdings" panose="05000000000000000000" pitchFamily="2" charset="2"/>
                        <a:buChar char="ü"/>
                      </a:pPr>
                      <a:r>
                        <a:rPr lang="en-US" sz="2400" kern="1200" dirty="0">
                          <a:solidFill>
                            <a:schemeClr val="tx1"/>
                          </a:solidFill>
                          <a:effectLst/>
                          <a:latin typeface="+mn-lt"/>
                          <a:ea typeface="+mn-ea"/>
                          <a:cs typeface="+mn-cs"/>
                        </a:rPr>
                        <a:t>Presents a List A acceptable form of photo identification, or has a notation of an "E" after the VUID number on the voter registration certificate.  </a:t>
                      </a:r>
                    </a:p>
                    <a:p>
                      <a:pPr marL="457200" lvl="0" indent="-342900" algn="l">
                        <a:buFont typeface="Wingdings" panose="05000000000000000000" pitchFamily="2" charset="2"/>
                        <a:buChar char="ü"/>
                      </a:pPr>
                      <a:r>
                        <a:rPr lang="en-US" sz="2400" kern="1200" dirty="0">
                          <a:solidFill>
                            <a:schemeClr val="tx1"/>
                          </a:solidFill>
                          <a:effectLst/>
                          <a:latin typeface="+mn-lt"/>
                          <a:ea typeface="+mn-ea"/>
                          <a:cs typeface="+mn-cs"/>
                        </a:rPr>
                        <a:t>Is listed in the OLRV, or on the screen of the ePollbook.</a:t>
                      </a:r>
                    </a:p>
                    <a:p>
                      <a:pPr marL="457200" lvl="0" indent="-342900" algn="l">
                        <a:buFont typeface="Wingdings" panose="05000000000000000000" pitchFamily="2" charset="2"/>
                        <a:buChar char="ü"/>
                      </a:pPr>
                      <a:r>
                        <a:rPr lang="en-US" sz="2400" kern="1200" dirty="0">
                          <a:solidFill>
                            <a:schemeClr val="tx1"/>
                          </a:solidFill>
                          <a:effectLst/>
                          <a:latin typeface="+mn-lt"/>
                          <a:ea typeface="+mn-ea"/>
                          <a:cs typeface="+mn-cs"/>
                        </a:rPr>
                        <a:t>The voter’s name on the identification exactly matches the name in the OLRV or on the screen of the ePollbook.</a:t>
                      </a:r>
                    </a:p>
                    <a:p>
                      <a:pPr marL="457200" lvl="0" indent="-342900" algn="l">
                        <a:buFont typeface="Wingdings" panose="05000000000000000000" pitchFamily="2" charset="2"/>
                        <a:buChar char="ü"/>
                      </a:pPr>
                      <a:r>
                        <a:rPr lang="en-US" sz="2400" kern="1200" dirty="0">
                          <a:solidFill>
                            <a:schemeClr val="tx1"/>
                          </a:solidFill>
                          <a:effectLst/>
                          <a:latin typeface="+mn-lt"/>
                          <a:ea typeface="+mn-ea"/>
                          <a:cs typeface="+mn-cs"/>
                        </a:rPr>
                        <a:t>Has not moved.</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
        <p:nvSpPr>
          <p:cNvPr id="32777" name="Rectangle 7">
            <a:extLst>
              <a:ext uri="{FF2B5EF4-FFF2-40B4-BE49-F238E27FC236}">
                <a16:creationId xmlns:a16="http://schemas.microsoft.com/office/drawing/2014/main" id="{C344C6CA-4EE6-17CD-67A7-D5944F1C777B}"/>
              </a:ext>
            </a:extLst>
          </p:cNvPr>
          <p:cNvSpPr>
            <a:spLocks noChangeArrowheads="1"/>
          </p:cNvSpPr>
          <p:nvPr/>
        </p:nvSpPr>
        <p:spPr bwMode="auto">
          <a:xfrm>
            <a:off x="3124200" y="286543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6C793CF9-4016-D893-16C1-356BB3B8E08F}"/>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7.1F</a:t>
            </a:r>
          </a:p>
        </p:txBody>
      </p:sp>
      <p:sp>
        <p:nvSpPr>
          <p:cNvPr id="141" name="Slide Number Placeholder 3">
            <a:extLst>
              <a:ext uri="{FF2B5EF4-FFF2-40B4-BE49-F238E27FC236}">
                <a16:creationId xmlns:a16="http://schemas.microsoft.com/office/drawing/2014/main" id="{1CE1C442-B5B9-43A9-A595-45E5F286843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6F05038-0397-49D6-971A-B506C2D5E14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#1 </a:t>
            </a:r>
          </a:p>
        </p:txBody>
      </p:sp>
    </p:spTree>
    <p:extLst>
      <p:ext uri="{BB962C8B-B14F-4D97-AF65-F5344CB8AC3E}">
        <p14:creationId xmlns:p14="http://schemas.microsoft.com/office/powerpoint/2010/main" val="3766256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41DBEA-285B-4F26-B849-87B9B3A7595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3B4D1D7-8001-1CF8-6B99-BDD7083DC54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CA37109-DFD0-6984-C506-6CC737200A2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7F61B66-5A01-731A-1A4F-46E0C45DCBA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5B03AA3-9732-FFBF-AF91-A8650E1BFBB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A13CB81-FB29-0723-98BD-4B98B06CD20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103CD10-9A65-430B-824C-B23B746AC09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1F38842-3A96-2444-FEC8-1655782464F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F94F843-3F95-E281-266E-2E2D3CD673F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7992639-38D6-5E28-A54F-1671EB3C766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DE67B0F-06E6-14F1-5A4D-C800D7EB9F7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A8602C6-33FD-FA86-2C8F-072697C98F2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CB837FE-6BFC-6320-9BDF-6EC462CC25A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085FBC8-EF6E-13C8-25FE-77F9962B6E0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8C93B46-51D3-0C0E-3A20-6445D187D76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AD8A6B6-06FB-EF6C-4CA5-FE998F4B6FC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C63359A-866D-E307-61D7-EC0227575C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183FFB9-8378-AA7F-81D5-146444BA1D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4318E26-B7C7-1EB7-6A83-94E66870170F}"/>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4EA4358-9C68-042C-AA43-ED6481FFA754}"/>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C0E9393-BD76-1D67-815B-2729891F924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50DC349-E1B8-79DA-075A-179C6347EBE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C8BEA-D775-BDC5-A312-60F7B058803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8892A68-4C7F-CA01-33A7-363863D2FDF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C5EAA03-1346-CE6B-800C-E4B2B521BE7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0CB0C86-6D1E-C36B-090C-E46AFDBF7D6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B95004D-C614-332A-7EF6-5F5DE7B492C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0C93E34-AEFF-1625-FA0D-956CE1245C5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62DD492-9551-ED84-B0ED-03783769B3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A499488-1E19-A8BD-7B12-5F7A6A7E343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361EF69-26B2-B005-82AD-67C67D6DEFA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E360854-7FDC-8C97-4813-396FA8C10E0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C9DE2DD-F0E9-7932-5195-F04E1492266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73FCEC2-EBA0-77FB-0E00-BB1147133E0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094BFF7-E107-B450-0100-3538B875CFE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E3BC4B-D8DE-D244-9D6A-86D1F8678EE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A5D29EC-7464-F80F-E2A9-071E6D8F7C0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9FBD96C-03BF-6F78-AD98-EE96E4C4C28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DAC648A-72F8-3D13-06B2-62F3E4C0BE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A651309-4C30-EEAE-3FC7-9C289FD09DD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2AB2AF7-2AA1-6E32-0966-7D939FEF76E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08BCCCF-DC96-4A45-94B0-A3078CE2083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C85820A-9360-9F27-F50D-08E6F313BF6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DC6F64A-D357-66ED-AFC1-45B13C858C0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15371E1-BFC4-08C5-D040-71E05DF0BFA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1A32C8-5F67-F114-3449-014CCEA3486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04169FE-CAE1-4ECF-192D-3D09434FD81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6BF9B68-B166-FEB4-E002-49C00BEAA2B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DA6CAF4-509B-DBEE-E9F2-23BC01F1F19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EF7C3FD-D13B-490B-A0AF-19B96CDEB42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6BABE81-F389-DDDC-CCD9-6CA0E501531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C7EEEA9-183C-D739-7A42-7AE81B0410B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4423673-9569-51EF-6AA4-15692AFA1B9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4CF7B10-590B-3027-30DF-9097B6A72C2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C5907F1-563A-6D1D-6E51-1844B577D08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1BFF699-72FB-6D65-FCB8-28F054F9D39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516C281-C5C4-4BCD-CA59-FDCD7EB67F9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0D38D2-3F89-3374-8C76-F03A295EC48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30FEEE9-2867-6E7D-573F-415882F8C48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861E0EC-2D3D-B707-7921-7BEB16D3C5D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7D6B824-37CF-4998-10D0-89C1D9504C0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2456069-367A-04AC-30E2-11948F589EE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552360D-1A4B-CE00-C7B9-49FE036651E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21C2055-F16C-D309-060F-9C1C13D655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59B8AB6-E19F-BEFB-DF3E-EDEE01208D1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2D05190-2CFF-574C-AB77-78C83F97136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831085A-4F5B-B5A4-14D3-78D1BE38BBE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8639022-D8B5-A029-0052-63FE2ED46C8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969C119-F001-C0D5-79CD-C55FEF14B7D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FA75744-35DF-2823-2C14-E9DC1EC71D7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538D237-4243-6C4B-AF30-DAF3B3E70D4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0BEE932-939D-9FA5-DAEB-BE7E39C1BC1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0B15AD7-4E79-596D-E799-ACA5442C22B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DD0515C-E82E-B478-D71A-11A40DB0D66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55D1E9B-718B-FE39-58EA-FE97D843199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B50F5E3-3CCE-6492-AE1F-E3D46219C0D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57A8836-B881-B856-FAFA-BBEAE12B78A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FF8B8AC-9B72-30EB-F069-85B8E4204A5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F418CE1-31DA-A845-B89A-811A6D536EC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A282FA3-83AA-5785-8523-41E0C759631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970F1FB-5CBD-C245-1071-4E1C8678870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B72805D-C141-5AFF-453B-5BCE39AA8CE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6D2CDB2-A6AE-9B92-AD08-96BB78C5F5E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D51FE0D-F644-0D2B-200E-361E6619BD4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DA90EA5-DD62-B6C5-AD2E-CE70D84317D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416B77B-33F0-1106-8009-D84DE60BB35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044F4C6-FFA7-4BE2-B3EF-1B462B2C5D6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88C8403-5866-75A0-C128-466B4D23FA6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D5DC19B-E76E-4DB0-CE66-275574D8FD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D4EB321-97BC-6D8C-D723-4B3DBCA61F1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1044726-BE9F-4169-24C8-6B41C7FA620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154C2F-86D8-97B0-A29E-5FD57526E27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0AB1216-F970-BA7F-33A3-D7AB3888FE1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4DE3AA-E5BC-C5C3-DE5B-4A9DCAA5F86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AF74E40-543A-01AD-5489-57DD0D14D53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C518480-1B72-9DDF-25E0-AF69DC17041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613FC71-A4AD-A055-1272-CC9C066FF1B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717658B-B7F8-3E4E-7F8E-7BC80F53D7B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D47AD59-56FD-95DE-4878-6B28D9FB30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481DF85-A51E-6947-30E4-D6697E9E07E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C6A0635-C367-0AE5-BD94-3C606B0E533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E7337A1-3E7D-8702-5BE4-40A2FE375B2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939B3AF-F451-373B-9A20-18496928E70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FC3FC44-4919-D5F9-261E-33B649DA866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5C0823F-0B3F-A582-F6F9-472D2FC9487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A3B5183-0CE9-8A5F-B157-A55EA913772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7F0F11-6257-9B4E-E944-DABEC0564F8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4A090BD-B810-5441-FD0E-2EFDDF0654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76B7C64-C42F-C169-00F9-C8CF6CBA66B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37E26B0-14DC-D705-13FF-2911E75FBCD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0F1F93A-A3DC-DED7-784A-125151A64B4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004CAE0-74D8-8F70-4B86-54EACC7FD6C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12FAFFE-32F4-019B-68A0-22E319254A0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0D508D3-8368-DB69-8D2A-15899FAE291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A5EF401-53B4-6C61-2FCC-FFC0197EDCB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60D3E04-6D93-BD53-3A60-F7A2D3542F2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787A643-644D-D27E-50E9-4752FA9AFAB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04133D2-0E88-B8E4-E403-61C6E922752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5B4ABB5-6604-A780-AA6A-35382545FC4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D704674-F661-8022-3D72-8AC489C8BA7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260984C-7937-288B-0048-A09093F1FDD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772B505-A34D-E8A3-8280-3937C4B4783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B8BF8EF-AC71-0521-C57E-9C97F7C2B8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B1EADAA-B813-B04C-28A3-29FB546CC18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8FB64B4-3BAD-840B-AD7F-3242C0602FE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FC82325-31DF-60FF-CE9A-D897647F53D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79D2F38-22BD-7149-645F-EBB3D3E32CB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D72AE65-3B50-06B3-9641-DC141A444AF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ADBE5B-451D-7E11-A9E4-FC51CBABEB1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3A111E7-1E36-470C-3BBC-7645FE098C8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9EB157B-F166-6A94-FCE9-1E84AE06E04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7D856AF-916B-B633-CB6F-13C0BA8619A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2F33117-B87C-6BCB-57E5-4DA3D31BBF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9C69C0E-77DA-30C6-31DC-F6C651823E3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7">
            <a:extLst>
              <a:ext uri="{FF2B5EF4-FFF2-40B4-BE49-F238E27FC236}">
                <a16:creationId xmlns:a16="http://schemas.microsoft.com/office/drawing/2014/main" id="{C344C6CA-4EE6-17CD-67A7-D5944F1C777B}"/>
              </a:ext>
            </a:extLst>
          </p:cNvPr>
          <p:cNvSpPr>
            <a:spLocks noChangeArrowheads="1"/>
          </p:cNvSpPr>
          <p:nvPr/>
        </p:nvSpPr>
        <p:spPr bwMode="auto">
          <a:xfrm>
            <a:off x="3124200" y="286543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6C793CF9-4016-D893-16C1-356BB3B8E08F}"/>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7.1F</a:t>
            </a:r>
          </a:p>
        </p:txBody>
      </p:sp>
      <p:graphicFrame>
        <p:nvGraphicFramePr>
          <p:cNvPr id="32768" name="Table 32767">
            <a:extLst>
              <a:ext uri="{FF2B5EF4-FFF2-40B4-BE49-F238E27FC236}">
                <a16:creationId xmlns:a16="http://schemas.microsoft.com/office/drawing/2014/main" id="{06B968E7-EA09-5E02-5D60-976866C38204}"/>
              </a:ext>
            </a:extLst>
          </p:cNvPr>
          <p:cNvGraphicFramePr>
            <a:graphicFrameLocks noGrp="1"/>
          </p:cNvGraphicFramePr>
          <p:nvPr>
            <p:extLst/>
          </p:nvPr>
        </p:nvGraphicFramePr>
        <p:xfrm>
          <a:off x="935855" y="2239694"/>
          <a:ext cx="10379031" cy="14630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voter confirm residence address in the OLRV, or on the screen of the ePollbook.</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01970839"/>
                  </a:ext>
                </a:extLst>
              </a:tr>
            </a:tbl>
          </a:graphicData>
        </a:graphic>
      </p:graphicFrame>
      <p:sp>
        <p:nvSpPr>
          <p:cNvPr id="141" name="Slide Number Placeholder 3">
            <a:extLst>
              <a:ext uri="{FF2B5EF4-FFF2-40B4-BE49-F238E27FC236}">
                <a16:creationId xmlns:a16="http://schemas.microsoft.com/office/drawing/2014/main" id="{1CE1C442-B5B9-43A9-A595-45E5F286843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6F05038-0397-49D6-971A-B506C2D5E14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#1 </a:t>
            </a:r>
          </a:p>
        </p:txBody>
      </p:sp>
      <p:graphicFrame>
        <p:nvGraphicFramePr>
          <p:cNvPr id="143" name="Table 142">
            <a:extLst>
              <a:ext uri="{FF2B5EF4-FFF2-40B4-BE49-F238E27FC236}">
                <a16:creationId xmlns:a16="http://schemas.microsoft.com/office/drawing/2014/main" id="{61D5A89F-8E62-4E2D-A160-0A3FBD213FAD}"/>
              </a:ext>
            </a:extLst>
          </p:cNvPr>
          <p:cNvGraphicFramePr>
            <a:graphicFrameLocks noGrp="1"/>
          </p:cNvGraphicFramePr>
          <p:nvPr>
            <p:extLst/>
          </p:nvPr>
        </p:nvGraphicFramePr>
        <p:xfrm>
          <a:off x="935855" y="3702734"/>
          <a:ext cx="10379031" cy="21945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Poll List</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Indicate voter check-in by following instructions provided by the authority conducing the election.</a:t>
                      </a: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Write or stamp "voted early," "voted," or place some other notation next to the voter’s name.</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4117505"/>
                  </a:ext>
                </a:extLst>
              </a:tr>
            </a:tbl>
          </a:graphicData>
        </a:graphic>
      </p:graphicFrame>
    </p:spTree>
    <p:extLst>
      <p:ext uri="{BB962C8B-B14F-4D97-AF65-F5344CB8AC3E}">
        <p14:creationId xmlns:p14="http://schemas.microsoft.com/office/powerpoint/2010/main" val="280038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D0D44F-32F4-3117-61BF-ED71344D082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949AEF0-0381-539A-EEBB-DF884523786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742BF0B-9C60-15C2-EC41-CD64EE505E9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07472FD-2E6D-3595-6F95-2A739C2C7D7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DF491A10-D2CC-94D2-B836-9E4760270A5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40B04EE-9B8C-106D-1984-39147AA3112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FAFEC11-0CB3-1A78-B142-F0163F6E3C9E}"/>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0C616DA-DD84-E91A-1AD9-A3E7C5EC0E3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D2CD5FA-F6E3-27BA-E488-7FD5FE9F280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98EACD44-DEFF-8708-F027-A6E1B8AB308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5932AD0-11F9-8C80-561F-A407D09889E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EEC9BBC-D53F-1C58-A3FF-7E5599CD6AA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35220DD-4817-3B6E-2D29-5AECD727E37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4C4A3B4-54DF-8299-8CB5-08BE20DF03F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DE24F0E-D65C-BCA8-6768-62DD28F7687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959A0FF-D70F-0563-B641-7CADE559A1E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3D1A562-D010-3C92-F4A0-824149E5157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BEB5F3C-6C16-B66F-E7DE-1BC32B470B0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A9C2009-3481-7996-C516-7B5E788685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8EE7979-79BA-9B9A-8441-9DAFEFB088A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9B9F5CC-8C34-BF73-ABC3-3C3B22049A5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1EBBB3E-475B-19C7-2D3F-5630BD43215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77FD64C-7F4A-958D-3123-5A501886997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621ACAE-588B-3B69-8232-89427AACA5C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DA163D1-B80F-4692-6F2D-105052D71A9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864D3E6-878F-1C3C-9219-979FCEED296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A38B836-E573-3ACF-6789-5AC787145E5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23C3341-8368-4F1E-E36B-F58A0FD116D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74B0A97-74C5-EA39-87C8-069D791781C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76A320D-9034-A040-6A75-955258B798A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F87526F-27E1-1AC0-7E39-18FB143E1DE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913297F-9184-4D38-C92F-94AAE5315AC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88A1C7F-2337-AB1F-8E7E-01225193277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E0CC549-570C-2B0E-87BF-B8A1CD30B35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2B013146-71B3-B6EB-81C5-C7986F7FF62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4FC75FF-5108-FBFB-F907-A43E00822C6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89E6579-9C4F-C64B-BF40-D72C40E8B52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2EDE5D9-05E7-A1A0-32A4-FE1D7B1673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0C8C692-A3EB-67B4-15B9-0CC7A5FBCAF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37D1E1B-7C18-7F82-CDB7-3ABFDFEC8AB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68FBE49-CD7C-60B7-2871-E7FBF93C578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E42AFF3-8A08-33D4-122B-AF9F34DE29B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03CB745-2581-DB91-1061-9726488F769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ECB06EA-AF02-536C-CB53-1D6D413967B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749E9F0-6342-4AB5-AA59-6313931E587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CF18785-FD43-7E41-6833-0F1783BEC0E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4D6CE0A-17A4-C8B7-64E5-FEEF556A03E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BF92DAD-151D-3672-B4F2-A8392F7D30F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FE6617D-81CF-C9D8-3ACF-E92B83529E95}"/>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D68C692-6CF9-66C8-2997-B2FE99070B1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59BE601-7EBF-97F6-4E6F-E560C1FACFA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238DC2-48CA-48BC-C4B3-13FC2A8D4E4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239E143-EA5B-5A51-1152-838C0DC8659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5A4DB71-6C73-598F-138F-9509C1A0D104}"/>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46A4993-592E-EDBE-0079-01C9EEF6E46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B284CAE-9392-2EA8-9056-E189F1E4D96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71FD148-2BC0-E45E-6818-87A688DEBE7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44E11F7-C17D-B43C-886B-B52A302DC7E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EA138C5-CBA5-773F-04B5-A0A93B08D8E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9921B75-61C1-DD17-1FBA-4C2FAD5373B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D27157B-1D1C-C615-87C2-CC42BA4E8EA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4B6518A-F46C-4ACC-7A9E-32578B24A92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4B033F3-1FB5-E1EA-DF49-200265B4237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D8E9730-C9CA-9E31-10A2-4A033C900DC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3679D45-EF16-171F-CE43-5C11CEC2197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9323737-988E-D0D9-51F9-82AB0AFD2A8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E4F5398-246D-8E88-9729-CC90EB9ACFF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EC97A9C3-B06B-BC87-8FEA-821CC2D361D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BDCE284-371F-467B-22FC-AC9AF5B73EE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99D4FAE-DB2F-E282-476D-10BF9FEBC7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008250A-1C7F-E733-7199-784C48AF501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5E51E4D-66E8-EB85-D3AA-D5561727D2A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31687E7-D30C-061F-F137-34CFF4F038E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222B1C7-6B21-AC43-5D5C-0D03FAE1E96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76C8C48-C455-13ED-F67F-A68F025423D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6F61970-1B82-17AB-4AFD-F9787CD28FC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D0012FA-B532-EA3C-BA2C-75334ADC0CE1}"/>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F27DA46-0AA4-58C4-494D-541EFB6C975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7CD2556-7332-FD99-4621-9CB7EF75DBB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9F8A2F-A2F4-0805-C8F1-14171D19844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D03820F-1A75-8F55-B882-49E57067499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114E90-CBD4-1522-1480-E788D3FD08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D9A525E-9CF7-1B1B-F31D-D252EA30D0B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605B3F6-8CF1-F649-5553-6EADDA222F0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0055A4-1CA8-C964-3C2D-C7851BE3A79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D1FD71C-2F67-9CA9-08E1-4AF1D0B221B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2DAF691-18CE-B206-2C4A-19A432601F2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C088C80-9B4F-2816-6EC7-D853E884CCD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52BE1CF-EEEC-03FC-4C67-6AB7F9CF4D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542D74D-35A1-EC96-EB9E-BF64400E3CB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2C8059C-DA57-9E7B-C298-8AAE0336647E}"/>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941AF4E-C01D-D0BD-1A23-F380C6A144D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132A12C2-C793-B625-C154-BD7DB7D7A1F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8415706-079B-79D5-6E3B-5BB02187162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C0DF937-52C3-8C96-EDEE-9E24A2136DA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2735CB6-E13B-B2C7-7A2B-E67518C0394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AEF6A4F-15F4-4F98-D428-C36D2E7992E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3AAB4AE-2E61-C469-FCB9-921C93F753E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5009B04-1E01-BD35-6270-C871DC2C8AA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46740A3-A0C9-2C87-CB60-7BECF571E70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FE4EA0A-194E-CED6-E957-A9085E4E06F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1528DB5-C372-C6D5-B45D-88E9D1F9C50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5E5B993-F72F-5685-9EFA-16E82CBFF9E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3BBC737-5899-E690-42AE-2771C3D339B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A2EB4E9-FCC6-E8D2-276A-5EF561AADA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B27A94E3-4C6F-7C04-E7B5-8B8582BC5BB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2298D5F-52BF-A3E9-82CE-C6740E33F51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11C938D-C2F5-6102-88ED-7058D524D47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48966BD-5D03-8F0C-DBFC-25AA4A7A4E5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FAF6CE5-BB98-E2F6-003D-B13F4E69E4E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AED3B26-0424-8F6D-A2CF-7AB14D67A7A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D83D37-0698-2245-0527-2F459742CBF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64828895-E1EC-1768-8AA6-D3D1FFAB0F0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27EF915-049C-5FCA-4017-8AAE47E8C85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D5F2C60-5345-16DA-C6F2-A60EEE1EF0D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B335BDE-71B5-E252-4B3B-CBCE0183CAC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14D63517-359B-4AE2-0796-F1D6CBD8B8E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183B41A-26A9-39D6-0170-44294F0ABF9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4449F90F-FB27-A5EF-BEBB-8BEEEC7BC40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B4C11F1-BAA9-811C-D4C4-BEBDB1FF76D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1E95FA1-76FA-B90B-DC0B-E67E81443E0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D91A00-FD4F-513D-D692-15C7ECCE480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E540352-60C7-41AC-786A-20B987D49F3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3202CFC-8509-1C29-2EB4-0230D425F0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B27435DB-994F-FF51-9543-A44CA95AA79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2BFD9B2-98D5-0AD8-2CB4-7B0ADDA0A9A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5983977-9646-EEA8-89AF-60D5327FF2D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86A9A23-A9DE-EB21-2F1D-42BB6B85990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502BEB1-2E09-E53B-9DDD-9E251DFD544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488488B-491B-D177-3A84-A100A28D0C8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93B8D81-EE88-8159-3651-8BD764D8376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5440DB1-0E96-37A3-487A-67352E05CE1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4A17603-0820-6340-E995-F726D92D03C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5F29D55-8249-5950-DC8D-45A7C46A6EE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76" name="Table 32775">
            <a:extLst>
              <a:ext uri="{FF2B5EF4-FFF2-40B4-BE49-F238E27FC236}">
                <a16:creationId xmlns:a16="http://schemas.microsoft.com/office/drawing/2014/main" id="{792503F0-93E0-F5BA-B172-34AF354C75C8}"/>
              </a:ext>
            </a:extLst>
          </p:cNvPr>
          <p:cNvGraphicFramePr>
            <a:graphicFrameLocks noGrp="1"/>
          </p:cNvGraphicFramePr>
          <p:nvPr>
            <p:extLst/>
          </p:nvPr>
        </p:nvGraphicFramePr>
        <p:xfrm>
          <a:off x="935855" y="2231800"/>
          <a:ext cx="10379031" cy="292608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a:spcBef>
                          <a:spcPts val="0"/>
                        </a:spcBef>
                        <a:spcAft>
                          <a:spcPts val="0"/>
                        </a:spcAft>
                        <a:buFont typeface="Symbol" panose="05050102010706020507" pitchFamily="18" charset="2"/>
                        <a:buChar char=""/>
                      </a:pPr>
                      <a:r>
                        <a:rPr lang="en-US" sz="2400" b="1" dirty="0">
                          <a:effectLst/>
                          <a:latin typeface="Calibri" panose="020F0502020204030204" pitchFamily="34" charset="0"/>
                          <a:ea typeface="Calibri" panose="020F0502020204030204" pitchFamily="34" charset="0"/>
                          <a:cs typeface="Times New Roman" panose="02020603050405020304" pitchFamily="18" charset="0"/>
                        </a:rPr>
                        <a:t>Combination Form</a:t>
                      </a:r>
                      <a:r>
                        <a:rPr lang="en-US" sz="2400" dirty="0">
                          <a:effectLst/>
                          <a:latin typeface="Calibri" panose="020F0502020204030204" pitchFamily="34" charset="0"/>
                          <a:ea typeface="Calibri" panose="020F0502020204030204" pitchFamily="34" charset="0"/>
                          <a:cs typeface="Times New Roman" panose="02020603050405020304" pitchFamily="18" charset="0"/>
                        </a:rPr>
                        <a:t> </a:t>
                      </a:r>
                    </a:p>
                    <a:p>
                      <a:pPr marL="742950" marR="0" lvl="1" indent="-285750" algn="l">
                        <a:spcBef>
                          <a:spcPts val="0"/>
                        </a:spcBef>
                        <a:spcAft>
                          <a:spcPts val="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Times New Roman" panose="02020603050405020304" pitchFamily="18" charset="0"/>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Times New Roman" panose="02020603050405020304" pitchFamily="18" charset="0"/>
                        </a:rPr>
                        <a:t>During </a:t>
                      </a:r>
                      <a:r>
                        <a:rPr lang="en-US" sz="2400" b="1" dirty="0">
                          <a:effectLst/>
                          <a:latin typeface="Calibri" panose="020F0502020204030204" pitchFamily="34" charset="0"/>
                          <a:ea typeface="Calibri" panose="020F0502020204030204" pitchFamily="34" charset="0"/>
                          <a:cs typeface="Times New Roman" panose="02020603050405020304" pitchFamily="18" charset="0"/>
                        </a:rPr>
                        <a:t>early voting, </a:t>
                      </a:r>
                      <a:r>
                        <a:rPr lang="en-US" sz="2400" dirty="0">
                          <a:effectLst/>
                          <a:latin typeface="Calibri" panose="020F0502020204030204" pitchFamily="34" charset="0"/>
                          <a:ea typeface="Calibri" panose="020F0502020204030204" pitchFamily="34" charset="0"/>
                          <a:cs typeface="Times New Roman" panose="02020603050405020304" pitchFamily="18" charset="0"/>
                        </a:rPr>
                        <a:t>record the voter’s registered address.</a:t>
                      </a:r>
                    </a:p>
                    <a:p>
                      <a:pPr marL="742950" marR="0" lvl="1" indent="-285750" algn="l">
                        <a:spcBef>
                          <a:spcPts val="0"/>
                        </a:spcBef>
                        <a:spcAft>
                          <a:spcPts val="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Times New Roman" panose="02020603050405020304" pitchFamily="18" charset="0"/>
                        </a:rPr>
                        <a:t>Have the voter sign.</a:t>
                      </a:r>
                    </a:p>
                    <a:p>
                      <a:pPr marL="342900" marR="0" lvl="0" indent="-342900" algn="l">
                        <a:spcBef>
                          <a:spcPts val="0"/>
                        </a:spcBef>
                        <a:spcAft>
                          <a:spcPts val="0"/>
                        </a:spcAft>
                        <a:buFont typeface="Symbol" panose="05050102010706020507" pitchFamily="18" charset="2"/>
                        <a:buChar char=""/>
                      </a:pPr>
                      <a:r>
                        <a:rPr lang="en-US" sz="2400" b="1" dirty="0">
                          <a:effectLst/>
                          <a:latin typeface="Calibri" panose="020F0502020204030204" pitchFamily="34" charset="0"/>
                          <a:ea typeface="Calibri" panose="020F0502020204030204" pitchFamily="34" charset="0"/>
                          <a:cs typeface="Times New Roman" panose="02020603050405020304" pitchFamily="18" charset="0"/>
                        </a:rPr>
                        <a:t>ePollbook</a:t>
                      </a:r>
                    </a:p>
                    <a:p>
                      <a:pPr marL="800100" marR="0" lvl="1" indent="-342900" algn="l">
                        <a:spcBef>
                          <a:spcPts val="0"/>
                        </a:spcBef>
                        <a:spcAft>
                          <a:spcPts val="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4117505"/>
                  </a:ext>
                </a:extLst>
              </a:tr>
            </a:tbl>
          </a:graphicData>
        </a:graphic>
      </p:graphicFrame>
      <p:sp>
        <p:nvSpPr>
          <p:cNvPr id="32777" name="Rectangle 7">
            <a:extLst>
              <a:ext uri="{FF2B5EF4-FFF2-40B4-BE49-F238E27FC236}">
                <a16:creationId xmlns:a16="http://schemas.microsoft.com/office/drawing/2014/main" id="{7598CB29-84D5-9D0C-BE17-56269D9103EC}"/>
              </a:ext>
            </a:extLst>
          </p:cNvPr>
          <p:cNvSpPr>
            <a:spLocks noChangeArrowheads="1"/>
          </p:cNvSpPr>
          <p:nvPr/>
        </p:nvSpPr>
        <p:spPr bwMode="auto">
          <a:xfrm>
            <a:off x="3124200" y="286543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5E9DA7E5-B14A-A9AA-83AA-855266BA6DB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7.1F</a:t>
            </a:r>
          </a:p>
        </p:txBody>
      </p:sp>
      <p:sp>
        <p:nvSpPr>
          <p:cNvPr id="141" name="Slide Number Placeholder 3">
            <a:extLst>
              <a:ext uri="{FF2B5EF4-FFF2-40B4-BE49-F238E27FC236}">
                <a16:creationId xmlns:a16="http://schemas.microsoft.com/office/drawing/2014/main" id="{E2E1BB43-F40C-4F7A-B3B9-A077B7B78C3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D9855068-0DB4-4A2F-9E83-9279F4270EA6}"/>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#1 </a:t>
            </a:r>
          </a:p>
        </p:txBody>
      </p:sp>
      <p:graphicFrame>
        <p:nvGraphicFramePr>
          <p:cNvPr id="144" name="Table 143">
            <a:extLst>
              <a:ext uri="{FF2B5EF4-FFF2-40B4-BE49-F238E27FC236}">
                <a16:creationId xmlns:a16="http://schemas.microsoft.com/office/drawing/2014/main" id="{A5AED593-247F-437A-9B62-247D2E206406}"/>
              </a:ext>
            </a:extLst>
          </p:cNvPr>
          <p:cNvGraphicFramePr>
            <a:graphicFrameLocks noGrp="1"/>
          </p:cNvGraphicFramePr>
          <p:nvPr>
            <p:extLst/>
          </p:nvPr>
        </p:nvGraphicFramePr>
        <p:xfrm>
          <a:off x="935854" y="5156987"/>
          <a:ext cx="10379031" cy="14630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lvl="0" indent="0" algn="l">
                        <a:spcBef>
                          <a:spcPts val="0"/>
                        </a:spcBef>
                        <a:spcAft>
                          <a:spcPts val="0"/>
                        </a:spcAft>
                        <a:buFont typeface="Courier New" panose="02070309020205020404" pitchFamily="49" charset="0"/>
                        <a:buNone/>
                      </a:pPr>
                      <a:r>
                        <a:rPr lang="en-US" sz="2400" dirty="0">
                          <a:effectLst/>
                          <a:latin typeface="Calibri" panose="020F0502020204030204" pitchFamily="34" charset="0"/>
                          <a:ea typeface="Calibri" panose="020F0502020204030204" pitchFamily="34" charset="0"/>
                          <a:cs typeface="Times New Roman" panose="02020603050405020304" pitchFamily="18" charset="0"/>
                        </a:rPr>
                        <a:t>Have the voter select a regular ballot from the disarranged ballot supply.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64688778"/>
                  </a:ext>
                </a:extLst>
              </a:tr>
              <a:tr h="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lvl="0" indent="0" algn="l">
                        <a:spcBef>
                          <a:spcPts val="0"/>
                        </a:spcBef>
                        <a:spcAft>
                          <a:spcPts val="0"/>
                        </a:spcAft>
                        <a:buFont typeface="Courier New" panose="02070309020205020404" pitchFamily="49" charset="0"/>
                        <a:buNone/>
                      </a:pPr>
                      <a:r>
                        <a:rPr lang="en-US" sz="2400" dirty="0">
                          <a:effectLst/>
                          <a:latin typeface="Calibri" panose="020F0502020204030204" pitchFamily="34" charset="0"/>
                          <a:ea typeface="Calibri" panose="020F0502020204030204" pitchFamily="34" charset="0"/>
                          <a:cs typeface="Times New Roman" panose="02020603050405020304" pitchFamily="18" charset="0"/>
                        </a:rPr>
                        <a:t>Direct the voter to the voting booth and provide any additional voting instructions as directed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836140932"/>
                  </a:ext>
                </a:extLst>
              </a:tr>
            </a:tbl>
          </a:graphicData>
        </a:graphic>
      </p:graphicFrame>
    </p:spTree>
    <p:extLst>
      <p:ext uri="{BB962C8B-B14F-4D97-AF65-F5344CB8AC3E}">
        <p14:creationId xmlns:p14="http://schemas.microsoft.com/office/powerpoint/2010/main" val="4202563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CA0213-BAEB-B913-EFA8-90B76B89FA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57760AB-2F1B-8FC7-0B55-46EE81990FA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0F51CA-6E3B-277F-745E-EC7FA25CA70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CF0F476-0368-8E62-47B0-85318614A7F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562CE0D-F11A-2454-C62C-152ECCB546C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4A8FF8D-5DC7-5425-4D3F-E6B5AC98F75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81ED95C-3C87-779C-68B1-7BA4C0C79F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BE11FD0-726E-156A-EAA0-242A30C3A2C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22DD545E-B9F2-7B32-3C18-4B45CEF4D93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36C0A93-46EC-9F75-CD1D-B3524F3D760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B864D09-41C2-E52E-C73B-CC33CA28BED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712D636-761A-AE86-BD6F-A77CC89013FC}"/>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2AE0507-BA4F-23E8-FFED-BA3372B7960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44FD449-DEB8-BB57-EA3A-9172B727366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8BFBEB2-66B6-1694-11DC-C8E1F3E3C66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1F4097D-F94A-916A-949D-9AC9B681923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1197D98-EDCD-C264-B0D0-C7481B2D1B7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1499792-B7E5-2A40-0164-91BD836923E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244695F-F4EB-0AB2-7484-CA3273A69E2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281DFDD-C5D9-6A3A-2BE4-8A8AEE78C4E4}"/>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92180A4-748D-4790-F2F3-08739C937F4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07741E-8F7C-A429-BA2A-440D5B669F4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375F04A-A126-EBFF-E5C0-1E2F791BD5E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87FFBAB-DE6F-52FA-C677-6763BF57C30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484126A-F54B-9355-3E3C-5B1388097A2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B025C85-70EB-11F1-086E-DD9E1C7F533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4F4A892F-1B93-8AB5-C1D4-70DED55A7F3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CBB4C3A-6432-AA2A-8159-9677E03F1AB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C07240-9AC8-E7DB-F7DA-7E2F6345D37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43D2437-FA22-8DE9-2ECF-A879B9430D6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AC64240-9078-2C25-B745-0F800ACD00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C1DE5E8-F962-E603-20B6-75532816218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C418EA0-EA91-46E3-DAE4-E90136143A5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9B21527-17BD-780D-2281-E33AC33079E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4045F1D-552E-4567-AD55-5B1A2EA1575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1F27F9E-099F-559B-3B88-319A90C8CD6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6625922-35B8-101E-B3F5-EFD4E47EEB5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E0AB2851-39BF-9961-A555-730560684C4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21A38A7-A48F-3F10-4010-ADBCB5F2495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2A33799-2FD9-37C4-AA19-A6963A390DD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FB67775-81EB-6FCA-F2ED-C9C92C4D880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A40C1C9-A8CA-49C8-081A-0E022B2276D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62D73D0-619A-B9A5-70AD-08DEECEAF5D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3E6DA17-3E55-FC75-9328-94B05B38EBF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DB530E0-A4C1-6448-A44F-E9BFC2AD599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7CCFF49-D143-2DFF-BCE9-17A44D7F706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75980AE-BE3A-8063-034E-7094F930EC5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5868B69-EE93-E2D2-AE56-314818B6EB0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ABB908F-40BB-F188-AB92-4700FF1AB82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735730F-970C-B456-515E-FCE44C850FE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88A8BC2-9D7A-E84B-9CE5-AE71F0EB236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2613645-54A7-E1B0-F7B7-C74D89802BF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6B40492-3305-2A4D-ABED-747B80D7B1D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E4A070B-FF15-E93D-427D-79BDD2A001C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53EF25D-EDB8-20A1-ED08-D6C392732DE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8A11AB07-EF5D-A51A-1603-E8F0320F33F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1F19021-4AFF-B4E9-DD17-EE5FC24B416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59403C1-9801-DFFD-EE5E-2AB4828AA7B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B3038CC-B160-06DC-E931-34D3A76B4B0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E37BF73-02D0-89AD-9439-9AAA6C655B3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E71E758-368F-7AE3-48C1-4BF02C0B742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38FA14F-AEC6-2333-71AF-651B271927F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56883BC-EE03-63A5-C232-FF6FAD6F90F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CBC0DA7-103C-0793-B35E-89ECF84BDB2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31342ED-7BA0-5229-6123-5E9CD46B916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8E08114-899F-6CAE-B1ED-9AD6530A42F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40636F8-C5A9-8E9F-6405-AC70114FC78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6DF8DAA-6B46-684B-FC13-16F33CD50B7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66F03A4-F258-8878-153F-BE2DE5C9E78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872884C-F8C1-E742-AB92-313F27BB02A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51DB0D1-36F0-1A83-A0C7-ADF620D012E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E3C8F22-7655-00F9-1D50-2C76009DE6C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7A6AD3D-27EB-32C5-2E22-36264E75FFB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0383629-1AD6-3678-FD07-963A5CE3398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60EFBB9-9321-3DA2-AA1D-E971983001E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F1C215-BBAC-EFE9-2989-AF1F99ABABC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C73F1BA-2471-108F-5E0C-F6C41EAA0D8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F8A1B14-7303-BB73-BD67-88D917960D1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2DF1F882-859B-F7B2-A155-8181767FDC8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94D1D03-9CCD-14BD-EADA-E62B5F33FEC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2330BFF-248D-D612-7CA0-D3FC7B84C01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B73D88F-B662-E1B2-03A3-93128B64AA5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C12CB08-3A43-C74E-F211-D90B12CAC41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A1E135E-ECE5-F0A4-5B1A-DA3E042397C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C1F18CF-C467-EE7A-D394-3DFE8F8AB16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4D6B3BE-E0C3-8BC0-86E1-09FEED14697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ECB93C5-BFB1-49BB-9E01-2002CECF60E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AC6A13-130E-9F52-6BF1-504251B4916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FAB9860-593A-5219-F18C-219704F4FC7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EEF4696-DAB4-FB3A-7C5D-6C1BC1AC694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D61C6F1-F6D2-09CE-53DD-9C8476C206D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CE9C8D6-6677-2F63-3E24-8130F8BA754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966ABEB0-4F15-DE08-0264-319539A2DEC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A92E6FC-FD9A-44AC-0E02-6514A1167F8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B6A24CC-5596-D1CA-D01E-226557AC488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F30C9DA-ECC1-813E-3EEF-F049F98DCDC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2F76328-2C44-3D94-55EB-6F50BDCD9E3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31B2B6E-9F4F-AB32-37AC-4419A0EB8C6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87E764A-696F-099D-AC23-9D928A3BA64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6D19277-94FF-4527-46D2-AA36FF7C76B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EC9AB7A-A4AB-F5EC-6782-35F518AD476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15E7747-F9EF-27BE-8B68-6F221972714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52FA768-075E-CFC1-AE05-60A23F42159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E4CAAD3-D577-2D08-CF17-5A7A8ABF1C9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8724325-8428-CFB8-D250-47463F1606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9D68DC8-77BC-50D2-1D21-94822CDBB0D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03AEBA3-36D6-233E-6334-C7E5FEFBC2C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E1C3F08-2E29-A764-FAFA-D3CE9FDA766D}"/>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5E50D70-4E69-5D01-C398-0F6C0742B53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4525DD2-807D-3C82-1D4A-896C0A696D9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BBECE97-0E2F-F6D3-341C-E52A34A2B99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035382A-862F-67C8-090F-B72706E691C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73D478F-01C4-5304-F352-AE0274A3F49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CBE6FE9-77A3-2C26-79A2-443AE2B65E3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188A246-AE86-0C85-EC27-FAC609E0183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B832674-065B-54E8-24DA-E2329C261EB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BD549F5-DFD5-B88F-A1FE-3259513C693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ED4D4B2-652D-B1F6-AD44-5AB6B46FE1D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29E04A-A8DD-7B1B-637A-5B95BFB216B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AC9800E-7029-3EC9-4CD7-ECA2D44F98D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8BDB8C5-0BAA-387F-F3A4-F624CD50312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DC18FD1-DAEF-025A-3597-2E6336FEC49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58F99C1-E576-50E2-26B2-1DD4F99C15D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2FED715-B9BC-D638-54E2-E476EB9B599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5997AD2-B70D-9A1A-5640-380E044F536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F8532CD-3054-E8FA-10C9-DA4BBB949B8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C0D055-467E-A7D8-C19A-27175EDBCCB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D5B7C0F-B118-A5B2-0746-97D12FEECCD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23962E3-916C-8349-F2B9-2D8E8A6D725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D543E3B-BA91-342A-BDDE-3D5D9DC8E09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474BE64-E8B4-5072-8277-1A3917760F6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839A58A-55FC-55DE-8B1D-FFC1B68A72C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37A197B-9A17-8E31-CC0E-B12F43D4B2E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096FE9F-EBC6-186C-D2C3-DCC4E993FD1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72" name="Table 32771">
            <a:extLst>
              <a:ext uri="{FF2B5EF4-FFF2-40B4-BE49-F238E27FC236}">
                <a16:creationId xmlns:a16="http://schemas.microsoft.com/office/drawing/2014/main" id="{646C54BB-9DDC-3B82-16F4-059AA4F28E53}"/>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
        <p:nvSpPr>
          <p:cNvPr id="32768" name="Slide Number Placeholder 3">
            <a:extLst>
              <a:ext uri="{FF2B5EF4-FFF2-40B4-BE49-F238E27FC236}">
                <a16:creationId xmlns:a16="http://schemas.microsoft.com/office/drawing/2014/main" id="{19B34121-7CC4-55D4-13EC-B11BA8BFC0A9}"/>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7.1F</a:t>
            </a:r>
          </a:p>
        </p:txBody>
      </p:sp>
      <p:sp>
        <p:nvSpPr>
          <p:cNvPr id="141" name="Slide Number Placeholder 3">
            <a:extLst>
              <a:ext uri="{FF2B5EF4-FFF2-40B4-BE49-F238E27FC236}">
                <a16:creationId xmlns:a16="http://schemas.microsoft.com/office/drawing/2014/main" id="{6EB43A19-2D5E-42B9-B2CB-1BE497BF8E8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B1542023-B71E-4F3C-83DC-C9C60E63608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#1 </a:t>
            </a:r>
          </a:p>
        </p:txBody>
      </p:sp>
    </p:spTree>
    <p:extLst>
      <p:ext uri="{BB962C8B-B14F-4D97-AF65-F5344CB8AC3E}">
        <p14:creationId xmlns:p14="http://schemas.microsoft.com/office/powerpoint/2010/main" val="1672226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1B9085-F7CE-B794-96FB-C62103F7936D}"/>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83E6EF90-91F6-312D-62E3-D1B1F868638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8A3B260-D0A0-A831-260A-E0A1E3ADE4F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409159C-020E-2EC3-E4EF-900E2F6F385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12E67CB-8E55-3BBC-6FFB-9C0F73FB7A0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48309BC-8220-5C84-F700-718A7BE3059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1164BE4-21D0-B5AF-67D4-A9D13938C0E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5CF317C-434A-DC1D-46EC-BF531ECF598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8F8413D-28CA-1C6F-C6A0-D100AC2E86D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BC7D64F-82E1-CC20-13DC-AB2A848473A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55E5259-D051-6085-DA0A-87B43D6CA64C}"/>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943CF57-AE85-5B57-1940-CDDA0758120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0134D3C-230A-9C50-1242-D3B97225B90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385FDD2-54AF-F4AA-F803-9E03619A4C1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094DFAB-9E0C-FEFD-2578-48DFAE0E06F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633EB6F-66C1-99EC-12DB-139E681CBD8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0CE2921-14BE-FABD-E19F-F563EC29DA7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E6A97E2-D987-9FD4-0EAF-0E6054F9E87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06F7E51-C4CC-0D0B-82F4-591DCA3C6F4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12BC607-88B5-8160-D981-D65229B342B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EFFF183-AF3D-0D87-240C-87D7FB43CFA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9B4FAFF-D5D5-49D1-76D9-CF71C98F4C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31EFFC6-B783-6201-BBB7-DD98343A8DD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A5BD7E4-8550-2FF3-718D-202D79E67C2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D386EFE-F593-D2BD-EB1A-35134D61A71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44804A0-816F-858D-0BED-84BA8538CF7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337389C-D228-2290-6C80-0DF29D15E6C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C17BC48-B71F-E061-CD9B-09853F17F8C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4B273C1-4291-86A0-A49A-7BE95CE6B7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DCCB58F-6D1F-D4E6-0B18-790DAC90513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D3D57CD-CF07-9A25-E3A5-07EA279DBF3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1305C31-7E92-908E-5C34-0BBAC3B8926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FACA9A1-37A3-64E2-2E19-85162B4A7D0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65EB2F9-AE5E-A2B4-4602-AF1104AC2B0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48DE81D-56E1-1470-1780-18573DFB70B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9E50752-1DEF-0D9C-FA6C-CD258CEBF00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75181DC-34A5-CD6F-1618-E4E81DEB602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D7A10B3-4CE7-2380-F292-1F75F649B8D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68B9A12-983E-B16C-1282-2B46F71F77D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5A2BFFC-2FA8-72BA-2365-4AE37C7F07F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8D0712D-4C65-52BD-9FB6-EE8F57E16B1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59C7803-AFDF-2DD1-0157-6E9378F2C00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90B39AA-B05A-1CD5-CF23-8DFB62FA28B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D7C4A26-FCE1-9B37-4B1F-F0938E99A7C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9AF0B4E-2F93-2204-B3C5-44FC0D454E5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F7D637E7-34E8-4859-EB4B-BACA0F13798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77869BB-6025-C31F-FD6F-6BCF7259AE8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AF5ED98-D205-5FCE-29E3-49A64BBBF1F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A7E4EEC-07DF-A0D5-F3E2-ADE88B8D49E0}"/>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05BE45E-0B2F-C27F-F660-21E57E98F8E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62948D0-1F51-C4F8-46DE-5084C575FC0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2DA37FA-2078-0317-9E02-EDB0AFBE5C8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AAB9982-2737-60CA-3381-BE690104127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698FCE1-ADDB-241B-868B-E28E4C29624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9797E57-9FA5-D25A-BD14-597E0E8098B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8137EA2-148C-28CA-97B1-57FB7BF93DD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3989B6C-2ED8-C5D4-AD79-AD80523C0225}"/>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4CA7803-E3FC-B76E-6C48-E87B874421D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5EBA5EC-EA8C-640D-B8C9-EDE95127E0A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08B3CF9-68F7-CA55-1DA1-4B61EEECFF0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9CC2178-69DA-BBB2-EBE7-3E2DB3A3252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419AB69-532E-E8AB-E2DB-8F2DD415DDF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C8F9310-C948-7053-AC61-942AF2C31FA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B8441C4-771F-3614-E781-FCE4E39A214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7FBE65A-7AD9-234F-0BAA-B81637D2C2E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7F1368D-484E-BEF0-F60D-6EFC79C4757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939D92D-BF85-F565-AF04-F5CF907979C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303A173-9B64-B0B5-1E32-03384B59ACC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8A2B26D-E31F-6DC5-35E9-CFD8203407D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8D3D6B5-CB01-77E9-1B76-46DB6FEBB49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96F39A9-C394-3473-A778-7673D25FDE7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BAD19E5-83E2-04F6-00E9-6F2C2EC160C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664CE82-56DD-FA9F-04D1-9D8D91AB267B}"/>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B352B78-2993-2C89-58C6-8353B36F4FE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D1793F8-598A-9749-B9D2-2F21CCC5A05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60C975B-CA42-799A-F681-3649F55D15F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2D6F315-D0A0-0B13-B983-4517DE32F33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2BBCE15-EA65-1A6A-45DC-0880F9F833B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2569CEA1-C13A-0984-68CF-F95C53E599F3}"/>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01F324C-F4A8-C168-0EBF-2C6A246318F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4808623-015B-245D-CE9F-CF4F7B69085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E39CEF1-1DD0-11D6-B03F-13DE5EE7C85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45B420C-5559-9CBA-C390-7CA76041E35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FE360EA6-8149-5255-476B-7D12E7A0558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9C77CDC-A47E-16FA-C3E1-176D3D5B13A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667E26B-AA2D-9241-D61D-E5EBDB093F0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13D9C22-F6D0-5654-B628-C371E27B93E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B2A0931-A50B-630B-6BC4-F3436654E9A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CC05644-C0FB-0EE8-9672-238E43B84A9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4D555C5-702D-B202-8207-5602554C4D1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2A10FC4-95FC-4AF7-828A-FA748F6BDB68}"/>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DCF7F1B-EC59-2CDD-3CF5-B97E78B5701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111A180-3C3B-50EB-68C8-240D11D889D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A741B96-1E88-7CFD-8DCE-104DC419221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451EB83-855E-FBF9-7985-814D95A70BE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BCAEE8B-8C99-3933-E1B5-67F53B4EEA5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E88BDF6-811D-2A8A-9CD8-A329A9E2626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CF508CF-1FF1-A03E-553C-C7DE8844ED0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433593D-9A7F-DF68-382C-9B917619392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44E0CB5-011A-C43F-E7BC-F40B3E48604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1AEA7FB-5CC3-9401-9D7E-CED17D1B39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8B36264-783A-E895-0A94-99529060554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C4B3602-8514-F653-DB2F-4CD896F0430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BBC5FEF-F376-51DC-918F-0519DF50034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B57A21A-D3E6-0C42-9049-E273908372C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55ECD34-64E1-7FC9-6942-B2224B11AC3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AAA27B5-F47A-CC8E-E508-D84729830F4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25CBE09-EABA-6C1E-E5E4-087A57DC7DF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FABAC1E-2A56-2CB7-F43A-4D831637B97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8556048-598E-E6D3-7122-0C5F26ADA2C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33854BF-A7D6-090E-FCD1-4C319E10237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6335C29A-EA57-1A35-38A9-F4CEA4426BC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950712C-8810-5335-68DA-8C322A63254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7C888EF-EF7C-80DB-BDF0-024CCCB935C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4049BEA-1AE0-728F-5744-6CEB37B1FE2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0753F91-42B5-2E05-F0C7-23C82AC0A24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9A5A4AC-BC70-DCAD-DBB8-7A56E3B15E7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D67E73E-D4A1-D21B-1FFC-566BC09584F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CCC31AB4-4FC3-1F4C-9627-3AEB7B1B623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DEF2604-D023-7A51-FADF-A35104079AE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E355A60-83DC-5CED-D410-87DEFC43DBB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74E46F0-1E22-B861-E14F-FCCE3A24481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0760DF8-A63D-7CAC-3286-3015F8BBD37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69099CF-15D7-CCB6-7D14-C411A9F02D9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420B598-9347-E312-6617-513F0CDC773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8E3C1-3D1A-D598-174D-6A49F2B94EC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3926076-C81B-B3B3-8E1E-7C40F2F6D1C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3103585-0B10-3ACA-0239-B0CB08A5824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485996F-DAD9-7539-371B-3886535D279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268C31D-361C-5B63-BDC3-B792F428FE4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EDA28B03-D011-D1EB-9865-9B842A4FC48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19AF792-8592-4A1C-EFA2-6484C36656F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F78FBFC-D340-EAEF-1286-82014256721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6C22EC15-1A93-5190-295D-9D90B37A813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72" name="Table 32771">
            <a:extLst>
              <a:ext uri="{FF2B5EF4-FFF2-40B4-BE49-F238E27FC236}">
                <a16:creationId xmlns:a16="http://schemas.microsoft.com/office/drawing/2014/main" id="{67153529-40BD-5803-92D4-B0CC2E1421ED}"/>
              </a:ext>
            </a:extLst>
          </p:cNvPr>
          <p:cNvGraphicFramePr>
            <a:graphicFrameLocks noGrp="1"/>
          </p:cNvGraphicFramePr>
          <p:nvPr>
            <p:extLst/>
          </p:nvPr>
        </p:nvGraphicFramePr>
        <p:xfrm>
          <a:off x="915757" y="2005013"/>
          <a:ext cx="10360487" cy="4754880"/>
        </p:xfrm>
        <a:graphic>
          <a:graphicData uri="http://schemas.openxmlformats.org/drawingml/2006/table">
            <a:tbl>
              <a:tblPr firstRow="1" firstCol="1" bandRow="1"/>
              <a:tblGrid>
                <a:gridCol w="10360487">
                  <a:extLst>
                    <a:ext uri="{9D8B030D-6E8A-4147-A177-3AD203B41FA5}">
                      <a16:colId xmlns:a16="http://schemas.microsoft.com/office/drawing/2014/main" val="2775362770"/>
                    </a:ext>
                  </a:extLst>
                </a:gridCol>
              </a:tblGrid>
              <a:tr h="392747">
                <a:tc>
                  <a:txBody>
                    <a:bodyPr/>
                    <a:lstStyle/>
                    <a:p>
                      <a:pPr marL="0" marR="0">
                        <a:spcBef>
                          <a:spcPts val="0"/>
                        </a:spcBef>
                        <a:spcAft>
                          <a:spcPts val="0"/>
                        </a:spcAft>
                      </a:pPr>
                      <a:r>
                        <a:rPr lang="en-US" sz="2400" b="1" u="none"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rPr>
                        <a:t>Scenario Two: Voter Who Does Not Possess and Cannot Reasonably Obtain an Acceptable Form of Photo Identification</a:t>
                      </a:r>
                    </a:p>
                  </a:txBody>
                  <a:tcPr marL="33472" marR="334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3284961667"/>
                  </a:ext>
                </a:extLst>
              </a:tr>
              <a:tr h="1020108">
                <a:tc>
                  <a:txBody>
                    <a:bodyPr/>
                    <a:lstStyle/>
                    <a:p>
                      <a:pPr marL="0" marR="0" algn="just">
                        <a:spcBef>
                          <a:spcPts val="0"/>
                        </a:spcBef>
                        <a:spcAft>
                          <a:spcPts val="0"/>
                        </a:spcAft>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Does not possess and cannot reasonably obtain a List A acceptable form of photo identification.</a:t>
                      </a: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Has a reasonable impediment preventing them from obtaining a List A acceptable form of photo identification.</a:t>
                      </a: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Presents a List B supporting form of identification (and completes a Reasonable Impediment Declaration). </a:t>
                      </a: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Is listed in the OLRV, or on the screen of the ePollbook.</a:t>
                      </a: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The voter’s name on the identification exactly matches the name in the OLRV or on the screen of the ePollbook.</a:t>
                      </a: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Has not moved.</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33472" marR="33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54852048"/>
                  </a:ext>
                </a:extLst>
              </a:tr>
            </a:tbl>
          </a:graphicData>
        </a:graphic>
      </p:graphicFrame>
      <p:sp>
        <p:nvSpPr>
          <p:cNvPr id="32768" name="Slide Number Placeholder 3">
            <a:extLst>
              <a:ext uri="{FF2B5EF4-FFF2-40B4-BE49-F238E27FC236}">
                <a16:creationId xmlns:a16="http://schemas.microsoft.com/office/drawing/2014/main" id="{AA87774B-2C77-93C6-28A1-043D69DC6374}"/>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3212FD35-DB48-4FDC-8226-AE53AC6C83F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E6A05CD9-12DB-4286-8858-75610AF72A9A}"/>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spTree>
    <p:extLst>
      <p:ext uri="{BB962C8B-B14F-4D97-AF65-F5344CB8AC3E}">
        <p14:creationId xmlns:p14="http://schemas.microsoft.com/office/powerpoint/2010/main" val="2365626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CC2B5F-26C1-F09F-E0B3-8D9B599CD645}"/>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0727263-C6D3-6544-B66C-CEE758495E0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8CAA232-D8A2-C895-FB17-E22E9958143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002B826-504F-5C09-192B-876778D26D8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64BFD97-62C5-AD9E-071C-D63BB882B06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2C31D6D-3598-0274-CFA6-96685522B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0C2275E-D574-6486-AC34-13FA42B3222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9D792CD-2C1A-1205-F7AF-6A6160E75A8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A65B97E-8428-DF67-1784-37C6FE0F28E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8DDC1-A631-DA65-898E-02919B0288E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759665B7-8108-4402-5E46-FB0E718652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753270A-72D5-40DB-A3CD-A5F07566925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5F34A1A-2174-1603-2717-7F40AD54E68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13F6510-1967-EC70-FE1F-0A4EFE2DEEE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E8A56AC-2220-C735-69E4-2D5058B9C9B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548B90D-0667-5955-5330-7DCE55EE1F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E73E989-B80D-F1E9-0B15-D2EF333245E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63EEE13-1D55-8B1E-386B-0DC5D1CC116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DD173AB-D69E-8379-A535-FEDD719AFD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06D6DC3-B756-CDBD-A0FC-DE515A7E970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2B593FE-8E0B-8DFA-6FF2-77A53CBA93E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B6D7E75-D294-D7E1-ED39-7C4C54B741C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145A093-11C6-57DD-90BC-2DF05506C5A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29B2C51-B958-11FD-1F35-9CCF3E14CCE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5492D15-0754-DA22-77FE-C75FB190634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884EC99-4833-CBD9-2838-59DBC6517B7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7395577-61B2-3A13-7CB9-AF030DD5195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DFB86B0-82A4-D545-E6A4-DF9AAD61491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4BA81A1-783B-1E05-2E98-7909AEE991A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2719AAE-757B-89F8-9DC1-1A9F763C120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8C45F9AA-CC5C-AEE7-93DD-08311FA294A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4564E5-2A3A-05BE-2005-04AFB670AC8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6A276AC-1F6B-311C-20C3-52B61C146E5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B89F566-7EAD-387F-CBB9-E7593484C39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53B6D83-5A8C-6EC4-65EF-9B9E21A7401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25160FA-2448-FEF2-36B4-E8FE212013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ED1F4B5-43EA-B900-9DBE-CD23DCB8049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431F6AD-7DD7-C8A3-482A-1ADC93362BE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966FC5D-95D6-21CC-F015-30AE8F198BB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FA9739-136E-F4EC-B1EA-3E6B947BDE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652AECE6-F97F-596C-2143-5EAED8A14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F8C81BF-79A5-2BAE-08FA-6D15EB3017A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8ADD004-6FAB-C9DC-E5F8-BDEE6C82019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9E44992-CCDC-00BE-8A43-39E8123AA6E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8F6EB94-2E08-392E-C63F-AA2DFC0E6C3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91846D5-2472-7BFF-4E58-72C2311D439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2C072E1-7EDC-B746-D1E0-7A950F858208}"/>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A6A3205-0232-4A66-007E-E8A271D6982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B260A8B-890B-0F6A-FB17-8ECBD322AA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AECF5A9-FE75-CC65-56E3-83F12E758C6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F6A80B4-EBAA-F20B-9995-749304FA8D1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6E5848B-8B59-F92E-2BEE-46902DF50C9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53B8C09-13E5-DA97-8221-F7D1572E5F0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ACF058D-49B8-CDFA-CD0B-06E50090CD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F71855E-2B8C-EA1B-A192-5E25422BAE9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371A21F-9872-4DDF-EAF4-E75A57CFE55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ECF71CD-1306-3F74-CC15-98AF8FF1CA7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901E4B4-1107-5A2F-F43F-B587D50A0D7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6681824-2E73-ACCA-C115-68C87F4521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227E068-2B65-CF9B-90FB-D6BE791DA0F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C738C0BD-A6A5-B819-57E9-F5C87669A2B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CA256E1-1577-11CC-08B1-A7023CE11C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45538FB-F65F-A1BA-91D3-CC0A318B105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E82DA29-8AF6-8961-3105-7E3604504E7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C67F138-01A5-C46B-30A4-F0DDF14DD17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95F2101-1368-1586-137F-C4890EA09F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B4CC46-0F9E-D395-E616-DA192753956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963EE75-D568-951E-B51D-4980EC44C85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CA2B774-48A2-2412-85F1-522FA0B17CF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721B9FE-F858-C95A-3F17-922A8B2E72D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10E8530-0FC5-CA62-21FD-10F0666EB21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AACAB4-D32C-64C6-1B94-DAA6FC05966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9F56177-05FE-3347-6505-8E539425795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3472E-EAC0-8B9C-B86E-F52DE72D78B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8535AC3-1BAC-AEEB-1250-689DB0912B5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2B39907-FC11-188B-652E-2683C6F5562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06502A3-2532-4DCA-7662-DE0CBCF3587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D90619-058A-A610-7EB1-AF56671E74D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94FB7A1-D0B0-2E39-8B74-5B703EEDF5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936220B-22D2-5553-E3AC-B4069BCA940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81261B2-4C99-5D59-C9EC-2245AD73362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42E0B22-1A13-C14E-ED26-0B30DFA4FB1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BCDBC27-F70F-BDBA-B322-39EB7B0FB9F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68DFF3A-72CF-41A0-25F4-F688FC18882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111E322-3E48-7CF5-0B00-0256F753B7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A732EDB-A451-31B2-DCAE-975466C700C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6A18118-DE3E-7DA8-E9AB-26F9A0DE8CC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8DEBB4E-E15A-B489-F84D-9167DEED341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071C29E-F564-C86B-DB8B-F4F8A3A2547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AEB9EBA-27F4-412B-70C3-3B2C9FB1041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3B9EC50-23BC-1615-8722-EE235174C5A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0B94DA0-0DBF-E862-D4C4-BB8CC57EE51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7F39E55-F513-F8A8-CC47-37BCB73DDE3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339870F-D18C-BBAF-C608-44C4CD9D6B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DAD5E61-24AE-29B1-E88C-278F7293E46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3244591-3098-D938-6E46-BE21D3C7F5E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8AD9C71-34D9-8A66-7223-33B486DEB0D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C37FD66-87D1-1406-91B3-196B7F50F6C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880EF2E-D603-D940-9F2D-67F91FA219E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A664E03-A737-F8AC-F114-6211C1D5B5C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FB8BB9C-07F5-CEAE-4A65-A84E2248C38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BB96D28-516F-5F81-678A-643691ADC78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9FAF15D-46E8-4465-6BA9-389609F2B8B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A639053-D657-1BB3-E5A7-97B36982E85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C073880-2948-56BA-8600-97B30B2D73C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E1869-9A65-007D-2EE3-C0DFD9E0B18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060AC6CD-EDE5-72C4-59D5-F136BD7AF05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5CFD240-268A-C473-FA6A-6779BC68A8D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7F3CC86-C43E-5880-2065-5EE5D564229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471FCD2-BB29-7DC1-8022-76D672F3578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365D8AA-5F64-76F4-F76D-1DBA7D02882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4AAF455-9B8D-5143-289E-B92E0EBB411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E5F29C9-7C86-CC4F-77CE-A7BE365CB8A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804D9A1-D395-8824-8CC5-84101C78FC3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A56B5AD-DD8E-0F6B-717B-89E02CD0288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D9EBA33-3911-F34D-A1C5-B025E5F71EE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138DEFF-E2B3-DEED-6EC3-E42CD23F839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E0BD16C-0F69-3313-7088-C59E962C8CB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36610BE-3A4C-B436-3E27-FBA90A0440F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0CAC307-D377-7003-84CA-447B6DBB741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23E7439-D35E-D228-117C-14161F94918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5950D01-A7D1-6F4D-7796-C475DC60477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FE3AD0B-C5F7-924C-CC4C-EB24B47144F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A112F216-149F-9540-F188-53859DFE310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8297CA7-5CBA-3A75-8DC7-5F01C3719BA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5EA2A2-4006-BF7A-29E1-F9411D1D59C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27EF5B6-EAFB-C612-9A1D-BC80D690857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32C591B-7900-ED66-8836-954CDC1200E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9E63E74-19CD-8276-B5A1-99636B53A61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75511E0-FE3D-82E6-D169-61206BEFEF9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31B41DF-2581-37D4-989E-D40FC049F93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B4957A36-36A9-EB06-0F8D-8D526B68257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D01A4EB-8ABD-41F5-61B6-81CFE4B04B2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674AA33-A5F1-320E-4941-DA01ED8D0D8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68" name="Slide Number Placeholder 3">
            <a:extLst>
              <a:ext uri="{FF2B5EF4-FFF2-40B4-BE49-F238E27FC236}">
                <a16:creationId xmlns:a16="http://schemas.microsoft.com/office/drawing/2014/main" id="{411E7325-43D0-C4A3-3B46-6B8EDF516597}"/>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3A549591-B5B3-485F-8708-9612A928790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0591EFD2-3D1F-4DFE-A329-851739F8B6A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graphicFrame>
        <p:nvGraphicFramePr>
          <p:cNvPr id="143" name="Table 142">
            <a:extLst>
              <a:ext uri="{FF2B5EF4-FFF2-40B4-BE49-F238E27FC236}">
                <a16:creationId xmlns:a16="http://schemas.microsoft.com/office/drawing/2014/main" id="{817C6F77-7A81-4980-B37E-031D104F264F}"/>
              </a:ext>
            </a:extLst>
          </p:cNvPr>
          <p:cNvGraphicFramePr>
            <a:graphicFrameLocks noGrp="1"/>
          </p:cNvGraphicFramePr>
          <p:nvPr>
            <p:extLst/>
          </p:nvPr>
        </p:nvGraphicFramePr>
        <p:xfrm>
          <a:off x="906485" y="2141723"/>
          <a:ext cx="10379031" cy="43891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Provide the voter with a Reasonable Impediment Declaration (RID) (Form 7-62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English</a:t>
                      </a:r>
                      <a:r>
                        <a:rPr lang="en-US" sz="2400" dirty="0">
                          <a:effectLst/>
                          <a:latin typeface="Calibri" panose="020F0502020204030204" pitchFamily="34" charset="0"/>
                          <a:ea typeface="Calibri" panose="020F0502020204030204" pitchFamily="34" charset="0"/>
                          <a:cs typeface="Times New Roman" panose="02020603050405020304" pitchFamily="18" charset="0"/>
                        </a:rPr>
                        <a:t> or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6"/>
                        </a:rPr>
                        <a:t>Spanish</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 Ask the voter to complete the RID by writing his or her name, indicating at least one reasonable impediment, and signing and dating the Declaration. The completed RID should be returned to the election official who must:</a:t>
                      </a:r>
                    </a:p>
                    <a:p>
                      <a:pPr marL="685800" marR="0" lvl="0" indent="-342900" algn="l">
                        <a:spcBef>
                          <a:spcPts val="0"/>
                        </a:spcBef>
                        <a:spcAft>
                          <a:spcPts val="0"/>
                        </a:spcAft>
                        <a:buFont typeface="+mj-lt"/>
                        <a:buAutoNum type="arabicPeriod"/>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Enter the date and sign on the space provided;</a:t>
                      </a:r>
                    </a:p>
                    <a:p>
                      <a:pPr marL="685800" marR="0" lvl="0" indent="-342900" algn="l">
                        <a:spcBef>
                          <a:spcPts val="0"/>
                        </a:spcBef>
                        <a:spcAft>
                          <a:spcPts val="0"/>
                        </a:spcAft>
                        <a:buFont typeface="+mj-lt"/>
                        <a:buAutoNum type="arabicPeriod"/>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Indicate which supporting form of identification was presented;</a:t>
                      </a:r>
                    </a:p>
                    <a:p>
                      <a:pPr marL="685800" marR="0" lvl="0" indent="-342900" algn="l">
                        <a:spcBef>
                          <a:spcPts val="0"/>
                        </a:spcBef>
                        <a:spcAft>
                          <a:spcPts val="0"/>
                        </a:spcAft>
                        <a:buFont typeface="+mj-lt"/>
                        <a:buAutoNum type="arabicPeriod"/>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Fill in the voter’s VUID in the appropriate box or affix a sticker that contains the information across the box; and </a:t>
                      </a:r>
                    </a:p>
                    <a:p>
                      <a:pPr marL="685800" marR="0" lvl="0" indent="-342900" algn="l">
                        <a:spcBef>
                          <a:spcPts val="0"/>
                        </a:spcBef>
                        <a:spcAft>
                          <a:spcPts val="0"/>
                        </a:spcAft>
                        <a:buFont typeface="+mj-lt"/>
                        <a:buAutoNum type="arabicPeriod"/>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Complete the Location and Date of Election fields.</a:t>
                      </a:r>
                    </a:p>
                  </a:txBody>
                  <a:tcPr marL="33472" marR="33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lvl="0" indent="0" algn="l">
                        <a:spcBef>
                          <a:spcPts val="0"/>
                        </a:spcBef>
                        <a:spcAft>
                          <a:spcPts val="0"/>
                        </a:spcAft>
                        <a:buFont typeface="+mj-lt"/>
                        <a:buNone/>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voter confirm residence address in the OLRV, or on the screen of the ePollbook.</a:t>
                      </a:r>
                    </a:p>
                  </a:txBody>
                  <a:tcPr marL="33472" marR="33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01970839"/>
                  </a:ext>
                </a:extLst>
              </a:tr>
            </a:tbl>
          </a:graphicData>
        </a:graphic>
      </p:graphicFrame>
    </p:spTree>
    <p:extLst>
      <p:ext uri="{BB962C8B-B14F-4D97-AF65-F5344CB8AC3E}">
        <p14:creationId xmlns:p14="http://schemas.microsoft.com/office/powerpoint/2010/main" val="3624673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CC2B5F-26C1-F09F-E0B3-8D9B599CD645}"/>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0727263-C6D3-6544-B66C-CEE758495E0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8CAA232-D8A2-C895-FB17-E22E9958143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002B826-504F-5C09-192B-876778D26D8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64BFD97-62C5-AD9E-071C-D63BB882B06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2C31D6D-3598-0274-CFA6-96685522B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0C2275E-D574-6486-AC34-13FA42B3222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9D792CD-2C1A-1205-F7AF-6A6160E75A8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A65B97E-8428-DF67-1784-37C6FE0F28E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8DDC1-A631-DA65-898E-02919B0288E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759665B7-8108-4402-5E46-FB0E718652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753270A-72D5-40DB-A3CD-A5F07566925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5F34A1A-2174-1603-2717-7F40AD54E68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13F6510-1967-EC70-FE1F-0A4EFE2DEEE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E8A56AC-2220-C735-69E4-2D5058B9C9B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548B90D-0667-5955-5330-7DCE55EE1F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E73E989-B80D-F1E9-0B15-D2EF333245E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63EEE13-1D55-8B1E-386B-0DC5D1CC116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DD173AB-D69E-8379-A535-FEDD719AFD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06D6DC3-B756-CDBD-A0FC-DE515A7E970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2B593FE-8E0B-8DFA-6FF2-77A53CBA93E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B6D7E75-D294-D7E1-ED39-7C4C54B741C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145A093-11C6-57DD-90BC-2DF05506C5A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29B2C51-B958-11FD-1F35-9CCF3E14CCE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5492D15-0754-DA22-77FE-C75FB190634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884EC99-4833-CBD9-2838-59DBC6517B7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7395577-61B2-3A13-7CB9-AF030DD5195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DFB86B0-82A4-D545-E6A4-DF9AAD61491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4BA81A1-783B-1E05-2E98-7909AEE991A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2719AAE-757B-89F8-9DC1-1A9F763C120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8C45F9AA-CC5C-AEE7-93DD-08311FA294A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4564E5-2A3A-05BE-2005-04AFB670AC8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6A276AC-1F6B-311C-20C3-52B61C146E5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B89F566-7EAD-387F-CBB9-E7593484C39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53B6D83-5A8C-6EC4-65EF-9B9E21A7401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25160FA-2448-FEF2-36B4-E8FE212013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ED1F4B5-43EA-B900-9DBE-CD23DCB8049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431F6AD-7DD7-C8A3-482A-1ADC93362BE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966FC5D-95D6-21CC-F015-30AE8F198BB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FA9739-136E-F4EC-B1EA-3E6B947BDE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652AECE6-F97F-596C-2143-5EAED8A14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F8C81BF-79A5-2BAE-08FA-6D15EB3017A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8ADD004-6FAB-C9DC-E5F8-BDEE6C82019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9E44992-CCDC-00BE-8A43-39E8123AA6E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8F6EB94-2E08-392E-C63F-AA2DFC0E6C3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91846D5-2472-7BFF-4E58-72C2311D439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2C072E1-7EDC-B746-D1E0-7A950F858208}"/>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A6A3205-0232-4A66-007E-E8A271D6982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B260A8B-890B-0F6A-FB17-8ECBD322AA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AECF5A9-FE75-CC65-56E3-83F12E758C6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F6A80B4-EBAA-F20B-9995-749304FA8D1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6E5848B-8B59-F92E-2BEE-46902DF50C9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53B8C09-13E5-DA97-8221-F7D1572E5F0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ACF058D-49B8-CDFA-CD0B-06E50090CD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F71855E-2B8C-EA1B-A192-5E25422BAE9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371A21F-9872-4DDF-EAF4-E75A57CFE55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ECF71CD-1306-3F74-CC15-98AF8FF1CA7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901E4B4-1107-5A2F-F43F-B587D50A0D7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6681824-2E73-ACCA-C115-68C87F4521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227E068-2B65-CF9B-90FB-D6BE791DA0F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C738C0BD-A6A5-B819-57E9-F5C87669A2B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CA256E1-1577-11CC-08B1-A7023CE11C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45538FB-F65F-A1BA-91D3-CC0A318B105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E82DA29-8AF6-8961-3105-7E3604504E7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C67F138-01A5-C46B-30A4-F0DDF14DD17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95F2101-1368-1586-137F-C4890EA09F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B4CC46-0F9E-D395-E616-DA192753956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963EE75-D568-951E-B51D-4980EC44C85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CA2B774-48A2-2412-85F1-522FA0B17CF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721B9FE-F858-C95A-3F17-922A8B2E72D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10E8530-0FC5-CA62-21FD-10F0666EB21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AACAB4-D32C-64C6-1B94-DAA6FC05966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9F56177-05FE-3347-6505-8E539425795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3472E-EAC0-8B9C-B86E-F52DE72D78B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8535AC3-1BAC-AEEB-1250-689DB0912B5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2B39907-FC11-188B-652E-2683C6F5562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06502A3-2532-4DCA-7662-DE0CBCF3587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D90619-058A-A610-7EB1-AF56671E74D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94FB7A1-D0B0-2E39-8B74-5B703EEDF5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936220B-22D2-5553-E3AC-B4069BCA940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81261B2-4C99-5D59-C9EC-2245AD73362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42E0B22-1A13-C14E-ED26-0B30DFA4FB1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BCDBC27-F70F-BDBA-B322-39EB7B0FB9F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68DFF3A-72CF-41A0-25F4-F688FC18882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111E322-3E48-7CF5-0B00-0256F753B7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A732EDB-A451-31B2-DCAE-975466C700C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6A18118-DE3E-7DA8-E9AB-26F9A0DE8CC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8DEBB4E-E15A-B489-F84D-9167DEED341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071C29E-F564-C86B-DB8B-F4F8A3A2547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AEB9EBA-27F4-412B-70C3-3B2C9FB1041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3B9EC50-23BC-1615-8722-EE235174C5A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0B94DA0-0DBF-E862-D4C4-BB8CC57EE51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7F39E55-F513-F8A8-CC47-37BCB73DDE3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339870F-D18C-BBAF-C608-44C4CD9D6B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DAD5E61-24AE-29B1-E88C-278F7293E46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3244591-3098-D938-6E46-BE21D3C7F5E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8AD9C71-34D9-8A66-7223-33B486DEB0D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C37FD66-87D1-1406-91B3-196B7F50F6C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880EF2E-D603-D940-9F2D-67F91FA219E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A664E03-A737-F8AC-F114-6211C1D5B5C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FB8BB9C-07F5-CEAE-4A65-A84E2248C38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BB96D28-516F-5F81-678A-643691ADC78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9FAF15D-46E8-4465-6BA9-389609F2B8B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A639053-D657-1BB3-E5A7-97B36982E85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C073880-2948-56BA-8600-97B30B2D73C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E1869-9A65-007D-2EE3-C0DFD9E0B18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060AC6CD-EDE5-72C4-59D5-F136BD7AF05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5CFD240-268A-C473-FA6A-6779BC68A8D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7F3CC86-C43E-5880-2065-5EE5D564229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471FCD2-BB29-7DC1-8022-76D672F3578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365D8AA-5F64-76F4-F76D-1DBA7D02882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4AAF455-9B8D-5143-289E-B92E0EBB411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E5F29C9-7C86-CC4F-77CE-A7BE365CB8A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804D9A1-D395-8824-8CC5-84101C78FC3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A56B5AD-DD8E-0F6B-717B-89E02CD0288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D9EBA33-3911-F34D-A1C5-B025E5F71EE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138DEFF-E2B3-DEED-6EC3-E42CD23F839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E0BD16C-0F69-3313-7088-C59E962C8CB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36610BE-3A4C-B436-3E27-FBA90A0440F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0CAC307-D377-7003-84CA-447B6DBB741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23E7439-D35E-D228-117C-14161F94918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5950D01-A7D1-6F4D-7796-C475DC60477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FE3AD0B-C5F7-924C-CC4C-EB24B47144F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A112F216-149F-9540-F188-53859DFE310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8297CA7-5CBA-3A75-8DC7-5F01C3719BA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5EA2A2-4006-BF7A-29E1-F9411D1D59C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27EF5B6-EAFB-C612-9A1D-BC80D690857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32C591B-7900-ED66-8836-954CDC1200E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9E63E74-19CD-8276-B5A1-99636B53A61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75511E0-FE3D-82E6-D169-61206BEFEF9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31B41DF-2581-37D4-989E-D40FC049F93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B4957A36-36A9-EB06-0F8D-8D526B68257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D01A4EB-8ABD-41F5-61B6-81CFE4B04B2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674AA33-A5F1-320E-4941-DA01ED8D0D8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68" name="Slide Number Placeholder 3">
            <a:extLst>
              <a:ext uri="{FF2B5EF4-FFF2-40B4-BE49-F238E27FC236}">
                <a16:creationId xmlns:a16="http://schemas.microsoft.com/office/drawing/2014/main" id="{411E7325-43D0-C4A3-3B46-6B8EDF516597}"/>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graphicFrame>
        <p:nvGraphicFramePr>
          <p:cNvPr id="31" name="Table 30">
            <a:extLst>
              <a:ext uri="{FF2B5EF4-FFF2-40B4-BE49-F238E27FC236}">
                <a16:creationId xmlns:a16="http://schemas.microsoft.com/office/drawing/2014/main" id="{556FDBD0-3F02-FE49-188F-E5DE5F355870}"/>
              </a:ext>
            </a:extLst>
          </p:cNvPr>
          <p:cNvGraphicFramePr>
            <a:graphicFrameLocks noGrp="1"/>
          </p:cNvGraphicFramePr>
          <p:nvPr>
            <p:extLst/>
          </p:nvPr>
        </p:nvGraphicFramePr>
        <p:xfrm>
          <a:off x="906484" y="2141723"/>
          <a:ext cx="10379031" cy="731520"/>
        </p:xfrm>
        <a:graphic>
          <a:graphicData uri="http://schemas.openxmlformats.org/drawingml/2006/table">
            <a:tbl>
              <a:tblPr firstRow="1" firstCol="1" bandRow="1"/>
              <a:tblGrid>
                <a:gridCol w="914152">
                  <a:extLst>
                    <a:ext uri="{9D8B030D-6E8A-4147-A177-3AD203B41FA5}">
                      <a16:colId xmlns:a16="http://schemas.microsoft.com/office/drawing/2014/main" val="346135742"/>
                    </a:ext>
                  </a:extLst>
                </a:gridCol>
                <a:gridCol w="9464879">
                  <a:extLst>
                    <a:ext uri="{9D8B030D-6E8A-4147-A177-3AD203B41FA5}">
                      <a16:colId xmlns:a16="http://schemas.microsoft.com/office/drawing/2014/main" val="1413788509"/>
                    </a:ext>
                  </a:extLst>
                </a:gridCol>
              </a:tblGrid>
              <a:tr h="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33472" marR="33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lvl="0" indent="0" algn="l">
                        <a:spcBef>
                          <a:spcPts val="0"/>
                        </a:spcBef>
                        <a:spcAft>
                          <a:spcPts val="0"/>
                        </a:spcAft>
                        <a:buFont typeface="+mj-lt"/>
                        <a:buNone/>
                      </a:pPr>
                      <a:r>
                        <a:rPr lang="en-US" sz="2400" dirty="0">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33472" marR="33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2349790"/>
                  </a:ext>
                </a:extLst>
              </a:tr>
            </a:tbl>
          </a:graphicData>
        </a:graphic>
      </p:graphicFrame>
      <p:sp>
        <p:nvSpPr>
          <p:cNvPr id="141" name="Slide Number Placeholder 3">
            <a:extLst>
              <a:ext uri="{FF2B5EF4-FFF2-40B4-BE49-F238E27FC236}">
                <a16:creationId xmlns:a16="http://schemas.microsoft.com/office/drawing/2014/main" id="{3A549591-B5B3-485F-8708-9612A928790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0591EFD2-3D1F-4DFE-A329-851739F8B6A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graphicFrame>
        <p:nvGraphicFramePr>
          <p:cNvPr id="144" name="Table 143">
            <a:extLst>
              <a:ext uri="{FF2B5EF4-FFF2-40B4-BE49-F238E27FC236}">
                <a16:creationId xmlns:a16="http://schemas.microsoft.com/office/drawing/2014/main" id="{05562ED3-9A25-414A-BACB-D8FF135E72C3}"/>
              </a:ext>
            </a:extLst>
          </p:cNvPr>
          <p:cNvGraphicFramePr>
            <a:graphicFrameLocks noGrp="1"/>
          </p:cNvGraphicFramePr>
          <p:nvPr>
            <p:extLst/>
          </p:nvPr>
        </p:nvGraphicFramePr>
        <p:xfrm>
          <a:off x="906484" y="2873243"/>
          <a:ext cx="10379031" cy="21945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Poll List</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Indicate voter check-in by following instructions provided by the authority conducing the election.</a:t>
                      </a: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Write or stamp "voted early," "voted," or place some other notation next to the voter’s name.</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4117505"/>
                  </a:ext>
                </a:extLst>
              </a:tr>
            </a:tbl>
          </a:graphicData>
        </a:graphic>
      </p:graphicFrame>
    </p:spTree>
    <p:extLst>
      <p:ext uri="{BB962C8B-B14F-4D97-AF65-F5344CB8AC3E}">
        <p14:creationId xmlns:p14="http://schemas.microsoft.com/office/powerpoint/2010/main" val="2089853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F4FA6F-9CBA-19BF-0A94-56E50252724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EB84C64-B47E-8CA7-FF44-D77129ADAA6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ACA9883-0026-EA1C-B07A-7F5F21BA19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0DF71EA-0B7B-9E6D-5445-B3D231CD82B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C36455A-7103-4697-59FB-71DF4ACB26E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AE35064-9CF2-A463-10C5-1E90900B6C5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C809364-1D7B-462E-4CEF-30DDA28858F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68F8336F-0B3A-3277-808B-29820A84B6B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540294F-A4CF-72A9-57DC-6B961868DF5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C3BDA21-1ECE-ACCB-BE14-FA62E54DE9C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94721EE-58CA-983A-5899-17E0195C17B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F98EAE5-C1B1-DC69-F87D-0EBA63E0DA4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73A2C52-840B-1353-68DE-5D4A4A12CE6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65938A2-3EC7-AB37-20F5-8A5B45A4FAB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74C89A8-9B24-A239-D2CB-D1AB3B437B5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0D8D433-F82B-E501-16A6-E0D8F86BD44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864E018-ED9F-5834-CA2C-EDB78B8003E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A581052-988E-30F5-47E2-D32CA45AE2B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002B8EF-D064-39BD-6964-F125B0BEAB9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9560218-8733-9DC6-E1CE-2B7A76F4355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7B53EF8-57C8-6649-EE96-DFA10137C6E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7E76C7E-A1A3-9513-CBAE-26FFC24049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1EC70B3-1697-3105-CFBB-4516C948F12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B5E5558-22A4-66CF-DFD2-8FB1B559FA2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96442DB-B25E-9528-A943-AF2E558475C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358DA44-B8BB-B0B9-7660-88D385EB4E7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98442AC-83E1-F8CE-3075-8587E12CB62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036ABBF-2F0C-538D-93FE-9FE73A0A7A5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C737305-CC63-C543-EF8C-CE8CCE1DFB4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F03592F-50E6-B324-BBDD-16696A2012E0}"/>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F910DA8-DD7E-B1D7-327A-D87F27F9FCA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F99910B-1687-FD89-19C0-2165CEF16494}"/>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28460C1B-18CF-1E34-3648-6B31D52E88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D62658E-0828-8692-05E5-86ECFCAB743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9C7A41-3A9E-1892-0CBC-56EF29C93C2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2C1FAB8-8E27-8B9C-CEC1-35DB0CB5363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CDE683F-1BEC-A425-C24E-3BD6423A262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B308A7A-85B8-BD1A-D2C9-E8D19E02314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76DD19E-97D5-516F-2604-E441930D04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B4AB1E1-6B79-965B-648F-77B5BCFCC7C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19C7D93-FF5F-E3C0-B415-3D21DB8B546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C4EA07F-61DA-A5F1-1894-092567BB2D6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0B01ED4-3B47-1A6F-BCD4-92EF9EE3EF2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72B0012-C496-F810-E88A-0FCBC3015D5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7CEC79-E35A-654A-6771-5F898651010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A11F275-F2CD-2D37-C4A0-859E381B24F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2B9B063-7D0E-3017-49BD-F8C8013AAC8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AA5F8C8-0E20-297C-3FDF-96C8B47F40C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EBA8022-36CB-8E4B-E3E4-33EA0E26CA0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273CD70-957A-7EB9-59C2-17AE12F7383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0DF640D-5187-74DB-FF1E-A3C3A2ADAC4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0D1DCA8-2F1E-9D17-CA8F-4A942CA2DAC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A97C1CF-886F-1304-6194-B3F5DD81874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1052A9B-FD58-67D3-5EA4-135A13D0FC49}"/>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953FEC9-4F63-6D74-6156-862C8735DBF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841B605-EFCF-5886-C58B-D9117CCB469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F390521-8773-B5BD-11EE-8DECD3F5E25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10D2891-9207-3657-6FBA-1C4042E67B2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3DC1229-8A05-49C3-A008-F6595932612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A7E4FBE-EB1E-A076-2E65-99E152D7D4E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8EEF0A6-35E3-92BE-4652-7EC5C9D7C00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E93DAB5-13E9-B2BF-5E9F-BAC0B6B4715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5267545-0AD7-3B6D-9811-A01D013F0C2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8E421B9-1D8C-5A86-DE58-FA687FDA339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B9A7DFB-FAF4-30D2-2827-104C0A5205C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51B16EA-9221-CCE1-ED3D-6A3188747E1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01DA167-D373-CE1B-BB68-3B0D5EDAA52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A7F93CD-221B-6AA8-1F25-8F365642A9B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F92FA90B-FBDD-0890-6E64-9FDC0E98AE2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A8059BB-982B-FC8A-15E0-392ADC168DD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55B257A-9C90-2FC4-8F33-EAC530FFD3C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FC065F0-2C58-891B-8028-B80C1854729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E899E1C-16E4-9809-E919-E1D6B77C896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034CEB0-A214-ED15-72DC-38E8B72055E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29F029A-BB95-D76C-A094-FED3B24A7D1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58C95E8-71A9-8F08-F028-B37C457B1D8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74D0C06-3EDF-EF14-C763-45901994234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4E52A01-B744-178E-1D96-F58A6FDDD24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2E324D0-D9F1-3BA7-8AF6-F9E85EC1E63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AE0D6B2-5F52-1270-E819-2A7AE2145FA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3968E1B-BC80-5538-915A-0AEBE30FC2D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7C83747C-D164-6BA9-3BD5-C4FB9199F2B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A5EA25A-FE1A-255B-9278-98F578F401F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32D6F60-85AF-902B-2DE5-87A69DFBF76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F61DE7D6-ECCB-0260-F88D-D116D4430B3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1D602CA-87D7-18D2-AFE7-6B77D6D8B2F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EA624C9-EC20-4559-1F4F-2827BF8F9AC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705DABC-9EBC-D4FD-C67B-8008340ABD2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BA9112F-3A0D-8BE3-375A-646A0CF0B4B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3D86D53-1AE6-BEA4-D0D2-677D62DF715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F40E3B22-77F3-E670-7AE6-CA5DA9B8B42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F534130-6B5C-D811-A9F9-8443E0179A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30AE0BD-F4F4-7BF8-C4AA-3497548A22B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0FB8A33-0744-BA5F-F0C0-0FB51853B56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723D5BA-3F4D-0868-C102-6C34D60069D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E04C25A-491B-8355-C180-A090C640164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741D122-DA3C-B3BC-FCEB-5AE98CBA864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799130B-D4E9-93EE-ECD9-E10A1D498AE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55B89F4-4CD4-2271-9D48-5E7B989E95F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0AB813-DAC4-6AB7-F004-857F0DF2771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832E094-B31C-9EF2-52EA-028A516A15B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4F80D4B-1402-2691-656A-650295E39F8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B8EA360-53C2-218F-2051-1F1699CE336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1E33BA7-98C0-6E79-2D43-FD7588EEA8C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6DFA924-F91D-CAF7-673F-010DA2E1981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BCC3460-4006-45AD-62F2-A5A884FA756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B3B60F69-F9B1-B2E5-B2E2-35B09515599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7547EAC-A2B6-ED33-2B46-248043A972B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36CD58A-7177-9F80-CAA2-5A6112F721B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7DFE7F1-72E4-0D61-64A7-4D328326170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D391F2F-0D82-79C4-4B9D-AA81F780165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61E732D8-9B82-E319-187B-BF8E53C4CA7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D087ACF-79E0-9888-DB1A-DF0BB32EA9F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AF86871-3DAE-8D6A-584B-D4100823D2A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B622C05-E63B-05B6-F528-B537B1EC3E6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B9B2DE5-12BC-3C26-6A2D-D640D5D38CA4}"/>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9F9B21-9471-07AA-500F-2BE6C243BF2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CAB6121-E4EA-12BB-FBA0-7F03A391AE9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C3CEF77-1DD8-601D-E17A-F67E31D0639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2153191-4C7D-5C67-F93B-19FBC3889F3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A9C35D5-0665-22EB-D123-2A3B9DA2125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28F1416-9684-9885-6D50-C381B2643E1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8C15B56-6B1C-87C9-2451-61085B3B772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30B61C61-1145-8649-E8BD-2DEFAB8C6E7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3B59C1E-1DB7-2781-8DF7-9B7DAE9F170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AD83DF6-6F3C-3671-86C3-D8ACBDEA130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2F9CE92-AC82-A94D-920B-33785C1D271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3582EEA-7260-AF4E-F589-84AE8A2C235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764632B-512C-338E-3C18-6CE5854F0C5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397E4CA-F2F9-D520-4E26-4B584C674A6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9294CFC-FA59-1E00-C903-16CE4CB6659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358B629-DFE3-01C7-DBB5-4961270D2C8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2157B44-92A7-89BC-1DA8-C3C4D22A69E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16D957E-C2E4-946E-30C7-6BFA8282ED1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69" name="Slide Number Placeholder 3">
            <a:extLst>
              <a:ext uri="{FF2B5EF4-FFF2-40B4-BE49-F238E27FC236}">
                <a16:creationId xmlns:a16="http://schemas.microsoft.com/office/drawing/2014/main" id="{D21CC1DA-A420-4770-72C6-ABDEF3A36F9A}"/>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1A17AF68-0237-408B-AAC6-E9247A070DA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C47D19F-2399-4334-B28B-8879EE0A434D}"/>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graphicFrame>
        <p:nvGraphicFramePr>
          <p:cNvPr id="144" name="Table 143">
            <a:extLst>
              <a:ext uri="{FF2B5EF4-FFF2-40B4-BE49-F238E27FC236}">
                <a16:creationId xmlns:a16="http://schemas.microsoft.com/office/drawing/2014/main" id="{4D5BD2F9-2434-4464-A16A-E0789E08B821}"/>
              </a:ext>
            </a:extLst>
          </p:cNvPr>
          <p:cNvGraphicFramePr>
            <a:graphicFrameLocks noGrp="1"/>
          </p:cNvGraphicFramePr>
          <p:nvPr>
            <p:extLst/>
          </p:nvPr>
        </p:nvGraphicFramePr>
        <p:xfrm>
          <a:off x="906484" y="2141723"/>
          <a:ext cx="10379031" cy="32918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just">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Combination Form</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 </a:t>
                      </a:r>
                    </a:p>
                    <a:p>
                      <a:pPr marL="742950" marR="0" lvl="1" indent="-285750" algn="just">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Legibly write the voter’s name and VUID Number.</a:t>
                      </a:r>
                    </a:p>
                    <a:p>
                      <a:pPr marL="742950" marR="0" lvl="1" indent="-285750" algn="just">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During </a:t>
                      </a: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early voting, </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record the voter’s registered address.</a:t>
                      </a:r>
                    </a:p>
                    <a:p>
                      <a:pPr marL="742950" marR="0" lvl="1" indent="-285750" algn="just">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Check the "Reasonable Impediment Declaration" box.</a:t>
                      </a:r>
                    </a:p>
                    <a:p>
                      <a:pPr marL="742950" marR="0" lvl="1" indent="-285750" algn="just">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the voter sign.</a:t>
                      </a:r>
                    </a:p>
                    <a:p>
                      <a:pPr marL="342900" marR="0" lvl="0" indent="-342900" algn="just">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ePollbook</a:t>
                      </a:r>
                    </a:p>
                    <a:p>
                      <a:pPr marL="800100" marR="0" lvl="1" indent="-342900" algn="just">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endParaRPr lang="en-US" sz="2400" kern="1200" dirty="0">
                        <a:solidFill>
                          <a:srgbClr val="03244B"/>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4117505"/>
                  </a:ext>
                </a:extLst>
              </a:tr>
            </a:tbl>
          </a:graphicData>
        </a:graphic>
      </p:graphicFrame>
      <p:graphicFrame>
        <p:nvGraphicFramePr>
          <p:cNvPr id="145" name="Table 144">
            <a:extLst>
              <a:ext uri="{FF2B5EF4-FFF2-40B4-BE49-F238E27FC236}">
                <a16:creationId xmlns:a16="http://schemas.microsoft.com/office/drawing/2014/main" id="{45B17E28-27C4-43D6-8B0F-D12D4691F972}"/>
              </a:ext>
            </a:extLst>
          </p:cNvPr>
          <p:cNvGraphicFramePr>
            <a:graphicFrameLocks noGrp="1"/>
          </p:cNvGraphicFramePr>
          <p:nvPr>
            <p:extLst/>
          </p:nvPr>
        </p:nvGraphicFramePr>
        <p:xfrm>
          <a:off x="906484" y="5433563"/>
          <a:ext cx="10378440" cy="731520"/>
        </p:xfrm>
        <a:graphic>
          <a:graphicData uri="http://schemas.openxmlformats.org/drawingml/2006/table">
            <a:tbl>
              <a:tblPr firstRow="1" firstCol="1" bandRow="1"/>
              <a:tblGrid>
                <a:gridCol w="923544">
                  <a:extLst>
                    <a:ext uri="{9D8B030D-6E8A-4147-A177-3AD203B41FA5}">
                      <a16:colId xmlns:a16="http://schemas.microsoft.com/office/drawing/2014/main" val="3228819073"/>
                    </a:ext>
                  </a:extLst>
                </a:gridCol>
                <a:gridCol w="9454896">
                  <a:extLst>
                    <a:ext uri="{9D8B030D-6E8A-4147-A177-3AD203B41FA5}">
                      <a16:colId xmlns:a16="http://schemas.microsoft.com/office/drawing/2014/main" val="4165880482"/>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kern="1200" dirty="0">
                          <a:solidFill>
                            <a:schemeClr val="tx1"/>
                          </a:solidFill>
                          <a:effectLst/>
                          <a:latin typeface="+mn-lt"/>
                          <a:ea typeface="+mn-ea"/>
                          <a:cs typeface="+mn-cs"/>
                        </a:rPr>
                        <a:t>Have the voter select a regular ballot from the disarranged ballot supply.</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46893696"/>
                  </a:ext>
                </a:extLst>
              </a:tr>
            </a:tbl>
          </a:graphicData>
        </a:graphic>
      </p:graphicFrame>
    </p:spTree>
    <p:extLst>
      <p:ext uri="{BB962C8B-B14F-4D97-AF65-F5344CB8AC3E}">
        <p14:creationId xmlns:p14="http://schemas.microsoft.com/office/powerpoint/2010/main" val="2088094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5B2857-F0F6-505A-E178-C00A398D77BD}"/>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6872218A-6BB9-140F-F351-0C787792A9A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CAE21D8-4F17-4FEC-1795-819ABDD2F06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389898A-2FC9-84C0-76C0-EF1DD6C4B21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2AE4332-75B4-271C-F635-0AB39988A63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0A7C8F8-A2F9-2006-7CFB-11A6D86A411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8D53F0F-C359-8A83-6854-C47D4301E44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3371E3F-A057-0C53-6A5A-6AEC5A8AB14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2C1B24DE-A422-E77C-9499-2062E4D002C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FBD7079-F4CD-3777-7DE3-43B51071604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D7ADCCF-FAF8-21F2-1F60-4B7C55B7DE3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C0911BD-1B80-6A21-2FE7-48C5F540352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E31D667-45D1-832E-5B63-B3BB61C9E43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BF18E14-2CAF-AB5A-DA73-83FFA0A5190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2B35CB4-B1C2-AD4F-0FAD-C71C4F2C1C6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49F6DE3-761D-7164-935C-F4742894620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8776D9-21FB-61C2-62A2-20D7C934F55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80A9ADE-912E-4915-A4E2-EF1612FA16A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3495DC4-7FBA-C742-F1C1-692B567BCED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8D9CEB4-7722-D2D6-E80C-B76CED6EF5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4925B66-0D04-28D3-8297-C465396B57B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1440C012-E08F-A7F0-5D84-58BEB8749E5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F045F0FA-A82D-56FA-192C-6965A62290D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62334A3-990D-3F7F-8532-5E1235414C2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9371401-7381-309C-DD52-017242F5667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0A24B0A-5C82-6289-F72D-58D42014EDB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1AE3BB5-120F-196B-D00D-9EEF33A65FF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BFFB667-EAEE-9BBB-4912-E979DD8567F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BD2E45C-BA16-67B2-08C5-12A5993246E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AE91006-9556-C35B-A4A9-5B1152A1D32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1C5ABA7-DA64-B799-4F23-6390E99DF57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EF5BE03-E9D0-90AA-59C8-B87D000941C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74B03CD-0731-7564-0C3C-2BD6F4334D0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5BFEF72-A4A4-097C-B6BB-42E4F20BE02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0893080-42D8-A0E4-EF36-A93508621E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6B2EB46-6967-5EDB-7E99-A345C977EF6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3E76A35-63F5-12A0-0407-2E8F42CE2A5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92360D6-C0E8-1E97-D01A-5B7A29920D6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AA98D42-4532-94E9-E26F-F9D47383929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9164DFA-03A4-D75A-9BA9-31F5C627C8E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2B7ED20-0D97-E097-BCC5-5D5B8167517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961D758-E03C-604E-86B1-97B216F2C0C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34CE4E4-B862-6F0D-A14F-78A62122003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1AEE154-39E8-588A-4BDD-7572334693EA}"/>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D50C2EA-5970-669F-623C-93D8689FC3D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8B9376C-4748-1317-8113-AE53A44EED6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7078271-23E8-AE5E-DAA8-7C60CFAABA7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8CEBC10-4442-014E-E501-CBEA6B4125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4825767B-1B15-CCAA-2679-7E8E21361ED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7475600-D6B2-469B-6D5B-D4EE634351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D4D2B33-3312-B94D-4F9D-249D46D9724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BBC5FA7-3C36-3556-FC44-9428114F3F1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E91E0E-17F4-998A-A260-3366ED98F85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0DCA457-E2FF-D107-BE26-D4FEDE79E40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727A1C1-99A2-8444-99BB-2C4D06156A4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B7EE3F0-BF4C-9989-2D09-F37A45C17B6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1B8348A-0532-4214-CFB5-F555A3BC9D4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E9AE306-97FF-90DD-3824-903B5864640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2944F7C-7976-3749-8539-621E4FB2BC8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B6EB332-FC96-1818-6B36-4EF9131447F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B3E4BB2-D83D-6CFA-689E-DEBDB60309B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C7C1639-BBA6-35C1-07B3-1E149E4ECB9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D4B59E3-C2D4-A0F6-1B4F-D6D95C29517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4781B59-70A3-D70A-69B2-7F5DC42235C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7871D3E-82B4-D9E3-8DD3-6E7651020FA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94D3A73-7A1F-15BA-11BF-158AEEABB13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611EDCB-68E5-085E-D659-DA1EAF38CFA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41A799E-DE42-58A3-C210-B55B2B722A2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155C744-2471-1312-5256-C7EB894DCAC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760235F-2E04-FFF9-50D4-0309253E0C1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979E4A-DB1A-CEB0-F4F2-53EA62497EE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E0B5C24-28E2-19A0-5CCA-FD4DB68B87A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77FA713-A830-59A0-4BD4-46C411EC162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61E257F-884F-75F1-D13E-7DCF3C8E3E7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D7FB003-DE12-C452-B8A9-A2B59FEF54D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70C7178-3F06-3327-C56F-65E6FFA7E9E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C63BB41-AE82-E8C3-7144-A4902685C84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763CC99-3498-6A39-37A1-0CD24674690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4464B2C-7E4E-4FF0-643D-79833350027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BC63281-E55F-E62B-4E29-7500012D5EB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5DA05B6-CAED-A0A1-1F55-601DF0262B66}"/>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A8F5A6F-AA16-8622-A079-2D278D3038C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9D7D1BB-81EA-39A0-ED34-0B2FB5AC5B5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ED2AA97-BB7D-AAB8-A757-514D36D964C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78FC28D-32BB-B819-37B3-2528D1C9168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3686D44-257B-5F6A-5FFD-D64EEEAB63A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28B073F-7E14-B77F-F453-A4225B038BC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36D0A3F-B22D-D694-C764-5543FC69FC0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81A8866-FE2D-2429-3EA4-4C57BF5C421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597D3F1A-B12C-9E7E-F2D6-C75E61F9807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5BA6FCD-4AAA-1EF5-F258-63BA7B4ECFF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8806169-4A77-E8EC-E2CF-5C03B5A2587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9265394-1509-BF73-0F83-F4FC33A0B22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EA8AB36-9EBC-4DA3-06AF-B824937740A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664F5F2-42F9-37FE-B34B-D275E504417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E7ACC2A-D11F-04F3-F70E-B55F65C0469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2C5E387-AAA9-DF4C-3040-F159F009EE1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666F9CE-F827-7658-2D68-CE5B7B94F2B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991BB7-0CCC-5526-8D70-ECC0088F047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5A8552C-2F22-547F-2062-01528ADD463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72E6C7A-336C-8695-AA4A-F5A3D51BACA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D6EA68-16EF-5DC6-8135-1C97A23E1E9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2FDDE21-7CA5-CDE3-761F-F6368206B3A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46DC7F4-DA9B-121E-9164-ED44BC5BDEE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81A749B-ED20-14CE-5C86-FEF2FD0A4EA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DA0E6CB-837E-EFFC-271D-A3ED8027B70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E4E59B5-AB3B-CAAF-29CB-30E1D1C2331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2B5E62D-BAA6-17FD-2012-0E8E659EBF6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0AA37CB-43D3-D7D1-DD59-7A243B30CC8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41877C1-BC4D-ECEB-F780-2CDFD1EF17B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99415E8-F44B-CFAC-53B8-2F93F48D952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B4DB9C1-ACB4-F6B8-E5B6-F988CD8FFD3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FEC7F21-2BE4-3C92-6264-24C92BADBDB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41F5302-DDFD-2F54-2431-321EC9D1AE3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A7E3F80-3EBF-8D65-22A6-137C2071BE5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2354360-3EF3-94A2-C7D5-926E37DA78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C55477D-2141-D62B-4241-CFBD2F36A14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1426AF6-05EF-C071-1AF6-C44897B9918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8BA0A0B-4E51-4AB6-928F-0B8B6A9F04C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4601D41-0905-FADE-8272-D7D23F9B6E9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F203091-4894-F4B9-64BB-EDB26D1FE2A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76DC286-A4C9-65B9-46E0-170A4B1D4F3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EF513B1-5FA5-015F-4145-9D3B191A745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F2C471B-DD49-F57C-6288-1D3B7F372400}"/>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F8D55DC-5692-6EF3-78EC-35582E6AB742}"/>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4DCED11-4EA0-DAE3-D260-0742A7EB085D}"/>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A3AD723-D5EF-558E-F530-55356ECD2BB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79BC7C3-A430-C924-C610-9A79A3B5766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29A8AEA-C7F8-1D91-2358-4CF83E16691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7CDD72B-4BA4-05B7-BB2B-FBA8B1F28E6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5F805A5-E604-ECBC-8131-097288A2065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14DC33E-62E0-604A-DC7A-276C035AB0A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AEB61DB-6432-980A-901A-4A1A6082B9C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3A188F4-6D83-8FD7-9BD6-08ADEB4E3F3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73" name="Table 32772">
            <a:extLst>
              <a:ext uri="{FF2B5EF4-FFF2-40B4-BE49-F238E27FC236}">
                <a16:creationId xmlns:a16="http://schemas.microsoft.com/office/drawing/2014/main" id="{FF77DCB6-7426-DD0C-C360-386F70DABF1B}"/>
              </a:ext>
            </a:extLst>
          </p:cNvPr>
          <p:cNvGraphicFramePr>
            <a:graphicFrameLocks noGrp="1"/>
          </p:cNvGraphicFramePr>
          <p:nvPr>
            <p:extLst/>
          </p:nvPr>
        </p:nvGraphicFramePr>
        <p:xfrm>
          <a:off x="906719" y="2141723"/>
          <a:ext cx="10387584" cy="2560320"/>
        </p:xfrm>
        <a:graphic>
          <a:graphicData uri="http://schemas.openxmlformats.org/drawingml/2006/table">
            <a:tbl>
              <a:tblPr firstRow="1" firstCol="1" bandRow="1"/>
              <a:tblGrid>
                <a:gridCol w="923544">
                  <a:extLst>
                    <a:ext uri="{9D8B030D-6E8A-4147-A177-3AD203B41FA5}">
                      <a16:colId xmlns:a16="http://schemas.microsoft.com/office/drawing/2014/main" val="3228819073"/>
                    </a:ext>
                  </a:extLst>
                </a:gridCol>
                <a:gridCol w="9464040">
                  <a:extLst>
                    <a:ext uri="{9D8B030D-6E8A-4147-A177-3AD203B41FA5}">
                      <a16:colId xmlns:a16="http://schemas.microsoft.com/office/drawing/2014/main" val="4165880482"/>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kern="1200" dirty="0">
                          <a:solidFill>
                            <a:schemeClr val="tx1"/>
                          </a:solidFill>
                          <a:effectLst/>
                          <a:latin typeface="+mn-lt"/>
                          <a:ea typeface="+mn-ea"/>
                          <a:cs typeface="+mn-cs"/>
                        </a:rPr>
                        <a:t>Direct the voter to the voting booth and provide any additional voting instructions as directed by the authority conducting the election.</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28902657"/>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a:t>
                      </a: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b="1" kern="1200" dirty="0">
                          <a:solidFill>
                            <a:schemeClr val="tx1"/>
                          </a:solidFill>
                          <a:effectLst/>
                          <a:latin typeface="+mn-lt"/>
                          <a:ea typeface="+mn-ea"/>
                          <a:cs typeface="+mn-cs"/>
                        </a:rPr>
                        <a:t>Early Voting: </a:t>
                      </a:r>
                      <a:r>
                        <a:rPr lang="en-US" sz="2400" kern="1200" dirty="0">
                          <a:solidFill>
                            <a:schemeClr val="tx1"/>
                          </a:solidFill>
                          <a:effectLst/>
                          <a:latin typeface="+mn-lt"/>
                          <a:ea typeface="+mn-ea"/>
                          <a:cs typeface="+mn-cs"/>
                        </a:rPr>
                        <a:t>Follow instructions provided by the authority conducting the election for where to return the completed RID.</a:t>
                      </a:r>
                    </a:p>
                    <a:p>
                      <a:r>
                        <a:rPr lang="en-US" sz="2400" kern="1200" dirty="0">
                          <a:solidFill>
                            <a:schemeClr val="tx1"/>
                          </a:solidFill>
                          <a:effectLst/>
                          <a:latin typeface="+mn-lt"/>
                          <a:ea typeface="+mn-ea"/>
                          <a:cs typeface="+mn-cs"/>
                        </a:rPr>
                        <a:t> </a:t>
                      </a:r>
                    </a:p>
                    <a:p>
                      <a:r>
                        <a:rPr lang="en-US" sz="2400" b="1" kern="1200" dirty="0">
                          <a:solidFill>
                            <a:schemeClr val="tx1"/>
                          </a:solidFill>
                          <a:effectLst/>
                          <a:latin typeface="+mn-lt"/>
                          <a:ea typeface="+mn-ea"/>
                          <a:cs typeface="+mn-cs"/>
                        </a:rPr>
                        <a:t>Election Day: </a:t>
                      </a:r>
                      <a:r>
                        <a:rPr lang="en-US" sz="2400" kern="1200" dirty="0">
                          <a:solidFill>
                            <a:schemeClr val="tx1"/>
                          </a:solidFill>
                          <a:effectLst/>
                          <a:latin typeface="+mn-lt"/>
                          <a:ea typeface="+mn-ea"/>
                          <a:cs typeface="+mn-cs"/>
                        </a:rPr>
                        <a:t>Return the completed RID to the general custodian of election records in Envelope No. 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78792970"/>
                  </a:ext>
                </a:extLst>
              </a:tr>
            </a:tbl>
          </a:graphicData>
        </a:graphic>
      </p:graphicFrame>
      <p:sp>
        <p:nvSpPr>
          <p:cNvPr id="32769" name="Slide Number Placeholder 3">
            <a:extLst>
              <a:ext uri="{FF2B5EF4-FFF2-40B4-BE49-F238E27FC236}">
                <a16:creationId xmlns:a16="http://schemas.microsoft.com/office/drawing/2014/main" id="{AD2D70D7-635B-284D-695C-1997B5D9EF82}"/>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2ADE6D1D-F0F8-4F05-B7FC-740CA533FE4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85B7E459-74BB-402D-A56F-C1B83C1AF85F}"/>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spTree>
    <p:extLst>
      <p:ext uri="{BB962C8B-B14F-4D97-AF65-F5344CB8AC3E}">
        <p14:creationId xmlns:p14="http://schemas.microsoft.com/office/powerpoint/2010/main" val="1528501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04470A-6065-AB88-5659-621DA11D8BA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EF3AD87-D2EA-AE73-9BD7-0D695DF2DDD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BB35506-4193-8E8F-6B8A-39328F20700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3ACC4BD-66E7-E641-AD64-83571BEE3D7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0FDFD0A-27C7-F7FC-31B4-BF2476EE57A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8C1A00F-920A-08FB-A639-7B2465EA7C0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F207333-0878-1BDE-D4E9-C431A446E10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FBD585C-CB6F-9FB2-34DC-56D3F2655B0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8351E22-47CA-339E-EC64-41151E78E30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D4946CE-BB0E-6DD4-5A81-628B02C4AFC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25AA0E1-5460-0C69-49F8-D07AD806EB4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7C69D4C-FE8A-1A09-D5B6-FF0D7FD3AB8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6D0F50F0-1DC5-B255-624D-F8AA1EFEF7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0174E20-3751-299B-EB48-846B5A27259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0FEBFE9-01E3-5966-4548-387849220F8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ACF4515-2133-9E26-5406-C387A384828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965CAD4-45D6-C314-CBBF-3CD907D5DBE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5DA9D82-BD0C-0B1F-3586-CBFAEFCD823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EA182DD-E50E-C3FD-4883-356139F51FE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58523CA-E9FB-8FB9-835B-CD3484E243D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C00426A-4C2E-6D46-32C6-62B77F51009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4DDC5CC-D414-0FB7-1231-45286877E6E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FC14229-FF4D-EC26-BC40-162FF6E0113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1B99971-3BC3-1D84-DD75-290476F8733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BE6E78E-A885-8506-9EA8-7992BDA15FD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13973EA-DD86-B589-7DD8-43BDF08CC38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9DB8C695-069E-47B5-4015-8B8ECB7BFF5B}"/>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03854C0-F5EC-8BFF-0477-E52599F2B6A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8ADB824-4919-62A9-097B-FB47502AA89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8A08A04-FCD4-9204-8F2A-E6655C10F1C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50DBEAE-C7A2-FE3C-09D3-19F85B596A5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8E1E8BD-8252-67FD-8CDC-4AF5354BA15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339723A-CED1-FECE-EC7B-C4B66F05115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4A8E631-E1C7-9990-87D0-72969732FD32}"/>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D136511-871C-B6AB-6009-365EB9F0213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9DDBF58-51AC-0E87-CA81-DEEFD0DAB6A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D0F69BA-244C-2E43-66BC-3EBCB5033B9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4F9EC09-03EC-E887-D2C8-5608A301ABF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142300B-5360-2616-B2BA-632A4B39B09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0BD0BD3-67A8-8925-2CE6-BACB20B8D5B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F4A95B0-EEB4-C2DF-EBDD-6C60A2D5A0B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E8CC62-D647-C8C6-143C-82BC85369CE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B1D1DB4-E78A-FE44-4DAD-06649248CF8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AE6D039-8A9D-0146-B528-42DF53157EE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B5A884D-FCC4-3973-EBC0-331CF03FB23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BD67681-B2ED-5E13-296E-89D777A068A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CF82F5A-7DF6-7F50-5F8C-506DE0D93BE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42DDBCD-FEED-441F-25D5-E5058C9BAC9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F5788A8-7EBD-1CB4-6033-2A162D6B396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493EAEA-C9B8-B0F8-2B34-CFB4B29F53EA}"/>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60E5DA3-4696-04E8-7B0E-8AF07736565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87226CD-DA60-0D21-F7C6-6D66532121B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573EE13-0927-ED4C-445C-BC3F43DC612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1BCD453-112D-3D41-173C-D16D9318141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5ECDDEF-D81B-EFB2-A24E-232C2F0EE3E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78109FC-EB82-1C67-32C5-DE2ACCB4A9A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7A0597F-A8A3-A250-3539-C8C366079F5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5C019FD6-1E85-3E3B-7629-8F7634B147A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423E40A-6567-799F-12A8-03730693F57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ABE65F7C-2E75-4E91-A26A-FA226CD72CD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CF4A762-551E-7951-B006-E9FB0DBD50B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6F3A4A6-A870-E271-2409-8A4FA367ABB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97C23E0-34A0-3A32-1A3D-8644D9AB91C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85ED7C1-24A9-60FA-1378-183511BAD87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81EFABA-A12D-20C4-3EA2-80177BE174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7D8BEE1-9DFA-BE38-7D51-9563918D8C9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D29FEAA-F977-F7EF-C377-4BCB5656CF9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E45C8C3-3DFE-10D8-3641-2197738EC59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3B25222-EEF5-2422-6E93-C923B294163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5FD82FD-3F5B-EAFC-4FEB-F1F7B482207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69CEDBB-8CBB-6F34-1E6E-3234CAE38B5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350D2CB-2EAA-9AAF-3E4C-943E6E7DD2F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A079916-AB7D-9B5A-94A6-9D99F7D1677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69E02AA-0342-8400-1773-09159789AF7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8DEE416-15C9-85FA-4503-19488C028AE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26BF00D-3C24-4954-7F75-4B6F311D6D7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84C9680-D6FD-BC73-1067-9D6DE2D3B79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00DF855-A480-AD3D-C054-CA6ECD28906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8861F0C-F14F-2AD8-05FD-5B049D0BB11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D1C7687-6A27-3BCE-BF53-1780D092188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93537EB-D694-2E3B-42F9-7F39C3C190B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7E1D7A8E-88FD-6CDB-BD55-296FB8B109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7ECDA52-D855-AB08-0818-3D0ABC0C119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2B0DFC4-F390-73D8-2687-296971334F1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AF723B1-7EE0-8051-8177-915B097BEC6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8A55B8-D52A-0820-38B4-9819AFD0605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C1C4C0C-E1BC-8D18-C397-C5C0B3080B3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F3D3740-2B50-2B4F-EEA8-53E4CCF970C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17C9F05-4024-66EB-8E5A-7582761AA69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9088C73-73FA-FA5C-9F52-999A00843F4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6DAE84B-5005-4777-5E1B-83521A9D4B02}"/>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C0C8367-1C41-6B4E-BDDB-C19D3D2B10B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AD7B842-504A-082A-FB9E-1CE60FD6B7E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C92DD54-2451-E64D-838A-321B9B59EF8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A041102-EB5D-2C7E-0360-3962D1C20C5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08CE838-D718-377A-60EF-419266A3433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C87D780-1615-74AE-C38A-1720A3193C4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32A402F-E5D4-5833-6440-59F050E3770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A81E5BE-BCE2-055A-BB04-A8407DFA41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9E0130C-4F67-75B9-0C49-AF24B0946E7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DC68818-3500-37FF-ACA0-8C2CEE3989D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D177819-C943-F330-997B-DA6292BA521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44D65F4-36E2-C6A4-D068-84147DB3091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DB8F29A-7FF3-FE13-D865-8903055033E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DCCC60F-73C4-9368-8823-4A68389FC90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1F57209-6FD9-559C-910B-C317A446018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39FE7C8-4258-117E-4BE3-E9A3D407CE6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F3C7321-93A3-B6F9-AE6D-7C6B977129FD}"/>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8CA3A34-A24C-65D1-432C-4D7AD1407FC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C3F6A16-0DCB-0324-EBA8-21838707E92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40AB9A3-3AAD-662D-3EC8-DB4EDEE3ACB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18F7A49-9131-B848-CABD-86A57E9BC61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73E1546-14D4-AD52-850E-3BB0DD18990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DC9865A-869E-E48E-9BFE-84528819355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36C17833-A3B3-0862-832F-D82C2FD4C31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274C12C-9246-DB2C-DBED-411AF4F4C814}"/>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F9657F5-3B2F-8C89-2756-BCB74ACDA2B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CD7AFA3-BF4B-D94B-4EE5-3F20E5D4FD1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64F114CD-20C4-6F6D-0EA2-B2A855D9045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D694A8A-A883-6F33-4597-E34F7710618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8120983-5DE4-7D69-3AA6-909DF71231A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5568305-EB22-7FE2-7821-953138CB546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6A0DE7B-90F6-B277-8306-B05D8FCDD18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D8AB812-D263-F2EB-A1AD-9EC21CD444E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57DA491-EDA4-C77F-1543-E01DE38B7BF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161FCBB-5D71-F6FC-A2F6-DF909347A54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A8048B9-6EB2-A0A5-C10B-C4C5245E5F5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A9CF5BF-EA18-7BF6-C4F3-B4C5E9F6E96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C15A494-F67B-EDCC-2B58-5310D39AA22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8E70C89-A9DA-C7FC-6998-0BAFD14A1BE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1E19EB4-9F9D-E124-13DB-1806D045D91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A522B2C-8F6A-EEAF-4FF0-B2AA8987CC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193EA8D-5EE1-254C-70F1-6BB9163830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2280369-A618-47A5-43D4-F15BDA6BE50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8E9A9CD0-A694-9322-1BB3-EAC919960141}"/>
              </a:ext>
            </a:extLst>
          </p:cNvPr>
          <p:cNvSpPr>
            <a:spLocks noChangeArrowheads="1"/>
          </p:cNvSpPr>
          <p:nvPr/>
        </p:nvSpPr>
        <p:spPr bwMode="auto">
          <a:xfrm>
            <a:off x="3124200" y="23256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768" name="Slide Number Placeholder 3">
            <a:extLst>
              <a:ext uri="{FF2B5EF4-FFF2-40B4-BE49-F238E27FC236}">
                <a16:creationId xmlns:a16="http://schemas.microsoft.com/office/drawing/2014/main" id="{9A6E85DF-D010-6446-E1C7-AA8AFB5D4D5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99E378B3-D68B-4215-B450-9376E578366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E1C0504C-EAC4-424D-9736-C8715AA4B52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graphicFrame>
        <p:nvGraphicFramePr>
          <p:cNvPr id="143" name="Table 142">
            <a:extLst>
              <a:ext uri="{FF2B5EF4-FFF2-40B4-BE49-F238E27FC236}">
                <a16:creationId xmlns:a16="http://schemas.microsoft.com/office/drawing/2014/main" id="{3D350C04-A464-4745-92E7-3955E4EAAE5B}"/>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Tree>
    <p:extLst>
      <p:ext uri="{BB962C8B-B14F-4D97-AF65-F5344CB8AC3E}">
        <p14:creationId xmlns:p14="http://schemas.microsoft.com/office/powerpoint/2010/main" val="2858350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0" y="5657850"/>
            <a:ext cx="12192000" cy="871538"/>
          </a:xfrm>
        </p:spPr>
        <p:txBody>
          <a:bodyPr>
            <a:normAutofit/>
          </a:bodyPr>
          <a:lstStyle/>
          <a:p>
            <a:pPr lvl="0">
              <a:spcBef>
                <a:spcPts val="0"/>
              </a:spcBef>
            </a:pPr>
            <a: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t>Qualifying and Processing Voters</a:t>
            </a:r>
          </a:p>
        </p:txBody>
      </p:sp>
      <p:grpSp>
        <p:nvGrpSpPr>
          <p:cNvPr id="2" name="Group 1">
            <a:extLst>
              <a:ext uri="{FF2B5EF4-FFF2-40B4-BE49-F238E27FC236}">
                <a16:creationId xmlns:a16="http://schemas.microsoft.com/office/drawing/2014/main" id="{23ED3585-EEE9-4EAA-93D1-CA3998C73F0E}"/>
              </a:ext>
            </a:extLst>
          </p:cNvPr>
          <p:cNvGrpSpPr/>
          <p:nvPr/>
        </p:nvGrpSpPr>
        <p:grpSpPr>
          <a:xfrm>
            <a:off x="5377718" y="1644075"/>
            <a:ext cx="1436565" cy="3942919"/>
            <a:chOff x="7244264" y="1644075"/>
            <a:chExt cx="1436565" cy="3942919"/>
          </a:xfrm>
        </p:grpSpPr>
        <p:sp>
          <p:nvSpPr>
            <p:cNvPr id="22" name="Google Shape;480;p18">
              <a:extLst>
                <a:ext uri="{FF2B5EF4-FFF2-40B4-BE49-F238E27FC236}">
                  <a16:creationId xmlns:a16="http://schemas.microsoft.com/office/drawing/2014/main" id="{326ED3AC-3983-4294-ACEB-90D9837ACFE7}"/>
                </a:ext>
              </a:extLst>
            </p:cNvPr>
            <p:cNvSpPr>
              <a:spLocks noChangeAspect="1"/>
            </p:cNvSpPr>
            <p:nvPr/>
          </p:nvSpPr>
          <p:spPr>
            <a:xfrm>
              <a:off x="7244264" y="1644075"/>
              <a:ext cx="1432673" cy="3942919"/>
            </a:xfrm>
            <a:prstGeom prst="rect">
              <a:avLst/>
            </a:prstGeom>
            <a:solidFill>
              <a:srgbClr val="FFFFFB"/>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40" name="Google Shape;485;p18">
              <a:extLst>
                <a:ext uri="{FF2B5EF4-FFF2-40B4-BE49-F238E27FC236}">
                  <a16:creationId xmlns:a16="http://schemas.microsoft.com/office/drawing/2014/main" id="{08BDED1C-9403-49FB-A30F-8BE564F46A39}"/>
                </a:ext>
              </a:extLst>
            </p:cNvPr>
            <p:cNvSpPr txBox="1">
              <a:spLocks noChangeAspect="1"/>
            </p:cNvSpPr>
            <p:nvPr/>
          </p:nvSpPr>
          <p:spPr>
            <a:xfrm>
              <a:off x="7247071"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002878"/>
                  </a:solidFill>
                  <a:effectLst/>
                  <a:uLnTx/>
                  <a:uFillTx/>
                  <a:latin typeface="Fira Sans Extra Condensed"/>
                  <a:ea typeface="Fira Sans Extra Condensed"/>
                  <a:cs typeface="Fira Sans Extra Condensed"/>
                  <a:sym typeface="Fira Sans Extra Condensed"/>
                </a:rPr>
                <a:t>7</a:t>
              </a:r>
              <a:endParaRPr kumimoji="0" sz="4000" b="1" i="0" u="none" strike="noStrike" kern="1200" cap="none" spc="0" normalizeH="0" baseline="0" noProof="0" dirty="0">
                <a:ln>
                  <a:noFill/>
                </a:ln>
                <a:solidFill>
                  <a:srgbClr val="002878"/>
                </a:solidFill>
                <a:effectLst/>
                <a:uLnTx/>
                <a:uFillTx/>
                <a:latin typeface="Fira Sans Extra Condensed"/>
                <a:ea typeface="Fira Sans Extra Condensed"/>
                <a:cs typeface="Fira Sans Extra Condensed"/>
                <a:sym typeface="Fira Sans Extra Condensed"/>
              </a:endParaRPr>
            </a:p>
          </p:txBody>
        </p:sp>
        <p:pic>
          <p:nvPicPr>
            <p:cNvPr id="26" name="Picture 25">
              <a:extLst>
                <a:ext uri="{FF2B5EF4-FFF2-40B4-BE49-F238E27FC236}">
                  <a16:creationId xmlns:a16="http://schemas.microsoft.com/office/drawing/2014/main" id="{90B5A9BB-1F0A-4005-878D-A834A5456537}"/>
                </a:ext>
              </a:extLst>
            </p:cNvPr>
            <p:cNvPicPr>
              <a:picLocks noChangeAspect="1"/>
            </p:cNvPicPr>
            <p:nvPr/>
          </p:nvPicPr>
          <p:blipFill>
            <a:blip r:embed="rId2">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7454149" y="4089035"/>
              <a:ext cx="1015709" cy="914400"/>
            </a:xfrm>
            <a:prstGeom prst="rect">
              <a:avLst/>
            </a:prstGeom>
          </p:spPr>
        </p:pic>
      </p:grpSp>
    </p:spTree>
    <p:extLst>
      <p:ext uri="{BB962C8B-B14F-4D97-AF65-F5344CB8AC3E}">
        <p14:creationId xmlns:p14="http://schemas.microsoft.com/office/powerpoint/2010/main" val="1100017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C9E900-EC9E-31A3-3C12-35FBD68D305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5D0CB92-1FD4-0191-43C9-3AA56B62B79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3FEF76C-DCED-F00D-7ADC-AAD0013AE32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077FAD6-4221-5534-C9C7-2DD6641C1A9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20F6729-1A82-EBB3-351B-8292900442E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04ED0AA-E19D-35B2-278D-EC652579C2C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B7ACCDC-E636-646E-1697-FECEFCE4C18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CA6A96A-F38A-3303-45E4-9BA521F8D7A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E82D7E6-2A47-C162-031E-6CCCDE6F84F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6E1E880-A8EA-3318-152E-26579E23727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1E17818-500E-DE47-2393-912BD6DFAF9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36736F6-DAEB-B7F4-5DE7-30365B05278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AFF5FF5-7146-631F-A476-C668CA48C39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D955E4F-0C16-B553-78BD-BA89CB6947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4BC4B31-2441-8515-C1AB-ECAD24223D0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4DE4C70-3BF0-ACB6-9459-3611302E41A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1C8635C-75E9-485E-347F-40A2BF46264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766B6B5-2024-6553-A6E6-CD12BEF5C09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255A609-C325-36EC-4108-400EF665835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DBA252B-D592-B311-427F-D08A1A6E69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C461EC2-2BE5-24C9-D306-31A4919D49C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797AEC3-1F7B-8D7C-8580-374BBB4679B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914D9CF-984A-8575-9375-D168981557F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A284322-E1DA-8869-2F48-3A1BB0C833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EFA0B78-E29A-4389-FAE7-66D081CB831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2235F38-E5AF-AAFE-47C4-CF36C146C56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5BD85EB-2B1D-B8F6-A07C-751FDE0101E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4499FFF-3E50-DB37-84C3-1BC0111907F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DC4FBAB-82A3-4288-ECFE-43C55ECF597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2974B6D-E5D3-FF7E-3557-9F9EEA8FB10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5E8A257-F0D3-DEC7-6BB0-99AAFFB640E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C1425BB-3643-7899-3CC6-55D7346EBA9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634BF5E-0586-8D43-9022-77991F7A5E2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16F816D-40A6-70AC-1474-9A348E6ABFC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118F8DE-B663-BE9E-F43D-38461600D3A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542F637-16D7-B6B2-0BB4-4AA1A39637D4}"/>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E183825-E80A-B91E-4D6B-99F1C692218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50B8D60-6D16-2B07-D523-871441CC456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39DC44A-0041-99C6-764F-638846B194E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5411635-B7A5-1834-4B7A-8705D3F32A9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71D763F-EF11-CF2D-DF75-8E807488152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BEAF84F-F06C-B1EB-B397-98D3C3F5F92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9D60CB6-FF68-03B0-7E06-73FE4B453F3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06D112D-C8C1-985B-E504-9CA162DAF67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3680B2C-5EC2-AE8D-C398-26756119D35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D898915-AD65-814E-D48C-839F728D54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4B1327CD-915C-5C01-D782-2860386E282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9FA5272-ED48-12DF-8CCF-DD5A156519B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EE61BC1-8945-793E-EBBC-6D9BB1908DF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088565D-393D-0B18-11D0-87B4EBE10B5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7A79B22-6C42-8B6D-9BF7-455F403E1F8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9E30BE4-DE35-5E8C-458B-B4CEA9FC53E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45FFED3-E344-3CBE-E8A4-11AC105052E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15E367F-3EB9-30EB-859F-EBF3E178786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32D7A28-2BE8-4B85-8F38-4321BE85AEA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AC7AD1B-24C6-37C1-2917-33907C17D27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4345070-0049-62EB-709A-B6909AB7CDB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C8F05CC-890D-B665-3B41-7C24D7EDD0E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D326C96-D9FB-05B2-044D-DC30C18D7DC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A63D50F-1A74-BC43-3008-48C540761AA6}"/>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FBDF4A7-1F83-BADA-9FB6-27A7A5EF19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32A59B16-3BD3-BB1D-1CE0-BCD4CF8951F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6F1B955-F859-189B-F01C-5AC89ED88F7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74186056-60C3-D741-C94A-F40E26C8682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DD59A3E-1F2A-DB23-F51E-731638892D4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5ADA9F8-C782-2B0F-2D39-371336A7861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44E13B2-C2AB-27E0-EE78-57ACF344682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4ECB2E3-4605-FF92-F725-FF0862268F3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1AC537B-E6AA-FE48-1791-C7C9C69BF15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5CD58EB-8012-D435-5A27-AB4D971C51F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6FC33F2-6661-530D-ECB6-24406D6E3BC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9F14A76-293A-36D5-99BF-7854047603C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87762AA-C714-FFBA-A531-AD74DAD94C3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5214642-300D-382F-5859-0FF3ACF8378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5677BDF-EE69-CB07-9F67-CF8AB6760D3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100DDF9-B008-FD6E-1B30-7AC5A8AEF27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5C44182-793C-035C-28E8-1BBC1280802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7794DE1-C108-1AD7-13EE-E546885F0F4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A0C3B0C-8509-5E21-F1EC-F6435477CBA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B93E695-4B1B-4234-733A-D54A82AA201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6071085-FA95-42BE-DD18-09C86FAAC74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72C7CE0-9B91-71A4-1AA5-E4F5CA2E018A}"/>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1E56F41D-D8A0-5685-512F-C2062A233F0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29326CA-5648-CF30-EEE5-203299DC8D2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5EF8704-144E-39BE-8AF9-6605C75B87B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FDEFF09-4CFD-BE50-6C86-2F0ABB0E9EF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75299FD-061A-4E64-C948-7CA661DFCEC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F7C4CFBE-461D-8CC7-1857-29E6EC256F5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A5E74AE-FC86-012B-AF1F-3603F11DDCF6}"/>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33389CF-1D13-6077-5DE2-8A92B4614B1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9B34FB0-3AC8-5504-E9B6-95A4F4DFF3B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8EE0D42-4EB0-1E99-B9D2-091F268853B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7EC6DD2-7836-7F10-A588-0AC45B706DB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AB41FDF-46D8-1E61-07A1-76C2F62E04B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FF8147B-F39E-F47B-3AA5-5DAEBF06B2D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52526AB-7780-1097-0B9B-250F8B85FE8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E7BEC00-37BC-D6BD-CEEF-F9CEE3CD124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E3F2721-C705-391F-D197-9A39EB088B3C}"/>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ADEBDBB-FEDF-50CE-F189-4B4578B8A14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154E724-4485-01D5-A621-99F15779A07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7233C8-714B-6190-3941-B1B7E77F110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442BE94-EE33-F1B1-871D-E85C774A715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6C99599-E160-A475-F885-298016DF895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936F3AE-3C7D-E1BE-A2AE-667B63476FF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1B1CB47-5522-E0BA-362E-637CDD11271F}"/>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B3D50A3-7B7C-A3EC-3B19-B5FA0457DED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5E0A4F8-C8C2-F471-85E9-177E2A1F1E1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CDACE95B-B305-2365-A7DA-21404DF397D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C042F58-6033-5C7F-AFA0-FF842AFA367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1CCA901-13EE-6917-0388-82E48C05554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B6966E7-4CF5-81BD-7FA0-B5FFE6B05BC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AD25E70-8BC9-5054-41D2-1B6A7C7DC2B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3995536-049B-17B7-5C00-23F52322698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058019A-813F-6996-9152-508C782D279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BC49C841-7936-1177-9417-8A4867F67A9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954D5C-681A-2091-800F-6ABCDFAF685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3CBA8F4-1C42-654A-8B98-417A58B1E82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5273C30-E55C-E47C-F42B-8770B301001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6AC7392-C1A2-FFEF-C7D2-FBEE2CC63AA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4C11610-DDA6-BA0E-7EF8-691483F8130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92D5EF2-1E5F-1391-B004-D70575C2A2D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9C74804-EEBB-DD21-1832-53BC99971C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502377C-1642-45F5-06D6-BEE8D88722A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16F0B64-6142-F1BC-2CF5-46F56571634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5199D74-B536-E163-5EC9-DD49255EA5F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C745249-47C2-DF68-2858-4B7212E1984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CD3CB37E-4EF2-E0D0-33BE-904569FCBE8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7E14EBB-C743-6765-6A61-40D1B0554320}"/>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69EAE97-8607-BF19-DBFE-E22D1F6F74D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FDA75C7-E86D-B6AE-2C42-77445547A50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7EC772C-CE66-0FBB-AB16-F8C79D28039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52BCB89-02EC-D0BC-E709-BFFBDE5C73C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1A422DF-EEB8-2B09-3E61-56CCEAD7512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BBCF3FD-2AD1-D63F-57BA-7C0A9DF27A8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2768" name="Picture 32767">
            <a:extLst>
              <a:ext uri="{FF2B5EF4-FFF2-40B4-BE49-F238E27FC236}">
                <a16:creationId xmlns:a16="http://schemas.microsoft.com/office/drawing/2014/main" id="{0ABC7476-AD05-06C4-BD35-F232026AC1D5}"/>
              </a:ext>
            </a:extLst>
          </p:cNvPr>
          <p:cNvPicPr>
            <a:picLocks noChangeAspect="1"/>
          </p:cNvPicPr>
          <p:nvPr/>
        </p:nvPicPr>
        <p:blipFill>
          <a:blip r:embed="rId5"/>
          <a:stretch>
            <a:fillRect/>
          </a:stretch>
        </p:blipFill>
        <p:spPr>
          <a:xfrm>
            <a:off x="7889627" y="1971169"/>
            <a:ext cx="3427390" cy="4716741"/>
          </a:xfrm>
          <a:prstGeom prst="rect">
            <a:avLst/>
          </a:prstGeom>
        </p:spPr>
      </p:pic>
      <p:graphicFrame>
        <p:nvGraphicFramePr>
          <p:cNvPr id="32770" name="Table 32769">
            <a:extLst>
              <a:ext uri="{FF2B5EF4-FFF2-40B4-BE49-F238E27FC236}">
                <a16:creationId xmlns:a16="http://schemas.microsoft.com/office/drawing/2014/main" id="{F294D427-1367-4CA5-7A1D-A4CD855B6944}"/>
              </a:ext>
            </a:extLst>
          </p:cNvPr>
          <p:cNvGraphicFramePr>
            <a:graphicFrameLocks noGrp="1"/>
          </p:cNvGraphicFramePr>
          <p:nvPr>
            <p:extLst/>
          </p:nvPr>
        </p:nvGraphicFramePr>
        <p:xfrm>
          <a:off x="6345874" y="5603456"/>
          <a:ext cx="1362075" cy="1084454"/>
        </p:xfrm>
        <a:graphic>
          <a:graphicData uri="http://schemas.openxmlformats.org/drawingml/2006/table">
            <a:tbl>
              <a:tblPr firstRow="1" firstCol="1" bandRow="1"/>
              <a:tblGrid>
                <a:gridCol w="1362075">
                  <a:extLst>
                    <a:ext uri="{9D8B030D-6E8A-4147-A177-3AD203B41FA5}">
                      <a16:colId xmlns:a16="http://schemas.microsoft.com/office/drawing/2014/main" val="3535564486"/>
                    </a:ext>
                  </a:extLst>
                </a:gridCol>
              </a:tblGrid>
              <a:tr h="274320">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4015503639"/>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2835728245"/>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(Tan)</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F4DB72"/>
                    </a:solidFill>
                  </a:tcPr>
                </a:tc>
                <a:extLst>
                  <a:ext uri="{0D108BD9-81ED-4DB2-BD59-A6C34878D82A}">
                    <a16:rowId xmlns:a16="http://schemas.microsoft.com/office/drawing/2014/main" val="3944968805"/>
                  </a:ext>
                </a:extLst>
              </a:tr>
            </a:tbl>
          </a:graphicData>
        </a:graphic>
      </p:graphicFrame>
      <p:sp>
        <p:nvSpPr>
          <p:cNvPr id="32769" name="Slide Number Placeholder 3">
            <a:extLst>
              <a:ext uri="{FF2B5EF4-FFF2-40B4-BE49-F238E27FC236}">
                <a16:creationId xmlns:a16="http://schemas.microsoft.com/office/drawing/2014/main" id="{5E4CCDC3-21C8-6993-D596-FCD284692E2D}"/>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7.1H</a:t>
            </a:r>
          </a:p>
        </p:txBody>
      </p:sp>
      <p:sp>
        <p:nvSpPr>
          <p:cNvPr id="142" name="Slide Number Placeholder 3">
            <a:extLst>
              <a:ext uri="{FF2B5EF4-FFF2-40B4-BE49-F238E27FC236}">
                <a16:creationId xmlns:a16="http://schemas.microsoft.com/office/drawing/2014/main" id="{C94BDB9D-EAD8-4FE8-92F3-9983B66AB62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6F082C8E-B881-4B4C-99D2-224F1C45CA1A}"/>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sp>
        <p:nvSpPr>
          <p:cNvPr id="144" name="Content Placeholder 257">
            <a:extLst>
              <a:ext uri="{FF2B5EF4-FFF2-40B4-BE49-F238E27FC236}">
                <a16:creationId xmlns:a16="http://schemas.microsoft.com/office/drawing/2014/main" id="{11B8A7AD-C01E-4E42-8E9D-D1A40B69D905}"/>
              </a:ext>
            </a:extLst>
          </p:cNvPr>
          <p:cNvSpPr txBox="1">
            <a:spLocks/>
          </p:cNvSpPr>
          <p:nvPr/>
        </p:nvSpPr>
        <p:spPr>
          <a:xfrm>
            <a:off x="838199" y="2272683"/>
            <a:ext cx="6869749"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Reasonable Impediment Declaration </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(Form 7-62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English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or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7"/>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Allows a person to vote if he or she appears in the OLRV or on the screen of the ePollbook but does not possess a List A acceptable form of photo identification and cannot reasonably obtain an acceptable form of photo identification, but the voter presents a List B supporting form                                       of identification. </a:t>
            </a:r>
          </a:p>
        </p:txBody>
      </p:sp>
    </p:spTree>
    <p:extLst>
      <p:ext uri="{BB962C8B-B14F-4D97-AF65-F5344CB8AC3E}">
        <p14:creationId xmlns:p14="http://schemas.microsoft.com/office/powerpoint/2010/main" val="1946702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A0CF69-843D-0430-E3C5-EC3EF2B003B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2B2CA93-E32D-6829-53BD-71731A3E92F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E4D2700-96CF-8D90-7DB3-5F99B2C9C15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8DBDDBA-EBBB-82C9-F569-86C6E3A746E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E0329FE-56FB-A388-C4DF-CBDECBEAFF2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1B25908-C510-D971-180B-A3210CF250E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8FF0F48-FBCE-28EE-52D6-1094F9144E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389F344-9011-0D48-AECC-FA22CA0775F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DFD670C-3BA9-D38A-33F4-F7BDA908597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0D80BD5-01EE-4E3E-A40B-D7939BA7EDC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98D8B42-4625-1AAA-029B-5AEEF599A5C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E1C8388-3E30-5C15-1539-D0E05FA4F30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B1EF7E4-2169-4D9D-7CA1-FBBBD2D6453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E8F9FD7-675E-301D-7111-02D54181F9D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0FC7FD5-15B3-4ACC-FAD6-6F5830C2CAE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7702AF0-15FB-E95D-4245-5E737427D3E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7D4E7F3-4A68-D926-8727-15531E82E1E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EF46FFF-AFD0-1305-0701-20367E2A929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E69C0F-903B-BCA2-98BB-00A5C6C6CED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21E4E4F-1CF6-06FA-1C0E-D03C8602667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DA61BCB-ACFB-4A7C-C8B4-ECB47B0E0BA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06E6064-0BC8-0EB4-524E-5C1255EC3C9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BC38224-417E-45FB-DD06-15EE34E15F9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DDFB801-C43D-436E-35D6-1D8C69329503}"/>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B868DA8-0788-EB38-B799-22246C3B3D2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8B3C484-E7FE-6E1A-BD54-CAEF2D3FE49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F9B9594-1BF8-DC75-144C-39082B680BD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1AAC442-0586-7C92-8E60-1BAAAEA608E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7F892B8-DEFC-26C2-1027-F6EA3A94F3E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CA990A8-B4E5-4045-9208-D5E352C4056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30172AE-8595-C415-6FB3-468ABBC22D9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EEE4D1D-B3A9-4542-A0D9-F912E69731F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42A94940-A7E1-7FA6-9B84-DC3B12698E9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43BB896-74F4-FFD6-C92D-64A63627E51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AA8F654-1701-2A63-27C7-365FB2A09B6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542F16A-F55E-A01C-338B-96202C1B6100}"/>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D89DC5C-8411-C3FE-0132-2C334E8043FB}"/>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7DFA98C-C7DE-A333-7AA4-D87F2B72E8C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8166302-C41F-DA04-4680-3879BA9D074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35D407C-A7BB-299D-6B09-7FCF9AA7898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F4030D0-410F-16EB-4380-BC875ECCE5E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1AE6D55-CB9A-4B39-415C-EBF51CB5125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922B4B4-BC30-4170-A6CB-8569E424C61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818CF2D-8F3C-B468-8999-346DF83A303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572DE93-34F8-F17C-B930-A3B5004C1D1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29F8202-D661-AB79-898A-BFB052D0793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9FCC567-0921-BB04-E4C1-1AA23AB4EB0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D9ED6F9-7A36-B84A-475C-89E4B50232B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9DEE589-E2DD-425C-09A0-CAE92781BA0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C0093E7-CA13-C671-E281-074DB9B0F4F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4F04ABC-252D-53B5-0442-F6CBBCE689C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55F9C97-23CD-1E6B-E1B5-ED53B050270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3403939-0546-BC87-0296-C6D0593826E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66D9876-BF2C-E189-8FA1-EE7D52BF1BF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5670D65-669A-F09C-5B5A-1DDDD23EFC9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54B0821-534E-8A05-15A5-D23652C412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FF1D75D-D465-EE7E-05B2-B523B079AD7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B46F325-1377-3DF8-E73A-7E3DAD4FB03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9CD92DF-FC93-1AD9-4110-640BD28F047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5713E00-DE2B-82CB-530B-9D116261861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BA7E254-B2B7-A835-90B4-5B8D5DD4DB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3B7136-6526-0D4D-FAE8-8E1F028D1AE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5E0E956-683D-DEA9-0541-06789AC3844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2A8CF0F-BC21-A790-0EF2-DDE03BBD488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3E8AF9C-A850-777E-7394-299C0921659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7156894-8C31-AEEB-591D-919584654AF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5D5A01B-51F3-CB8C-4A61-0245D7730AB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A2D1BA5-FF35-1D12-8070-D1F8D2E053C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2BC914D-56C7-A1D6-F63F-20A45C82136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74DA1D4-8412-B1B4-9972-2E4F665AF9B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EB70594-7DEE-303E-4833-2E7DED2A02C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F7FEBC7-0C87-15B2-0E18-501748DD899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191C987-3135-46DE-22E1-CF93E7C2B94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10A69E-41F2-7E80-D441-C1D4D7CFB5B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34C8E96-5CD3-0656-6063-3944BAF8E31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3B1BFF5-6066-B981-B895-0E47F0AE955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C2F33A2-BC8F-B7D8-E3F7-CD60C5D32CA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4C3796C-0E9F-807F-61F8-2A27BE823BA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2002D785-D0A9-0093-B985-EFB2B0EE540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3611548-6289-0A6D-6C32-90A129A10F2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4DAA642-FD7C-A2C7-981C-ED360C13FE8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CD54099-979C-792A-1CA8-2548F85DC4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184AF1-E0C8-3163-ABE6-C318D57FC7F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DAD7966-A988-D60B-48AD-34B17ACFF11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93573DF-B610-3DF3-5334-D06DAEDB301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9396C6F-A8C0-D318-8443-D98AA53FB12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932CC398-AF3E-343C-2FC3-B41C204E04D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326349C-0D3F-D1F4-B580-4D1CF887973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C159AB8-A755-11FD-0698-9F6FD3DACCE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5680723-F2AD-D287-1E4B-BC48A7756AB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C6DA99A-371B-9204-A019-A1A9A9EEA06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916EABF-5ECF-AC70-8749-40B54CE777D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6F72550-048C-9560-CADB-F39CB7C6557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096389C-C753-D040-4446-8E11A677478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981A86D-02EB-6FE9-449E-D9FFE353B5E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ED54895-DA14-0749-F7D3-686A53F5BC1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934B311-E92E-A7F5-89EE-B19688F634B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1F43466-C0BE-E950-3061-028DFA429BA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0A8CC9E-2BFD-A949-B972-3F4DCFEED4F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437EE9D-B37A-1EF4-B89D-D60B3FEFA34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D9AAB7F-D111-F595-AE5A-F00E23A3E67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D3FA309-8B71-4814-CC3F-124CF5E1CAC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E424C52-DF88-A97A-24F8-2602160C70A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8DF1C41-CB5B-6A10-3D9B-BAA05081E44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79F2BB0-D477-9E70-5800-EDA1DA7D763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6C6EFD2-CA0D-13ED-4FAE-C56EB5E4FB3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7A7211B-8672-4440-91B4-A7F989E6929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5F4B86C-28D5-4A5E-E4B1-6CC72FFDCEF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79FD5A6-F820-FF66-3731-BD0163AAE99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F6CEB38-E75A-0DD9-EB9E-29DF746F38A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01EBCDC-CEFF-23F3-2465-A25C48805E4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4CC367C-ECBA-90C1-D67D-7029EC73BEA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0C76046-AEF8-A359-BA53-D5886CC0446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B14C8BE-2DE4-860F-9F14-46B8E28C161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F5F1B30-E335-FB4C-A821-50B0F8633614}"/>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2F2AA50-FDCD-26CF-75C7-6ED6F35E518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4490FBA-1D90-174C-AA58-911D83949D6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A6F7D11-C7FD-2F0D-C11D-E01796CA133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FEE8AD5-4609-461E-C05F-1A893F90895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C35E363-7735-C359-A324-5D8E2FE7E8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149E580-51A8-C557-55CE-2302C2050F7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A7E7B61-3466-8A38-9265-2ECD2D047256}"/>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EDB06F-B167-0DC5-BC8B-218A4FB744D4}"/>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0F90BA4-A0C8-06C9-BBD0-A030CCFA427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3885701-31E5-1669-02E7-A719BE95798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E1C5693-2810-D3BE-277F-BA9D572BE81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4C84475-0F53-A713-53AE-6C2278DDC6C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F6F851F-35A0-DA88-CFBF-2AA89BF2FB4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7ECE152-2A48-89BE-8467-C44103AF853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3E3BEAF-15F1-54D0-9F36-9652BB8AA25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DF2B84E-3A96-4BAD-09CB-CF2F87F0877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68CC268-6273-7291-5E47-CBCD9AC33FE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3EF85FC-0D24-0301-1282-76786029E58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CA5A09E-F083-1009-64D0-3CF646CD1C9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25B41167-5D4B-4576-05FA-5E695CEE64EB}"/>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6B4779BF-02A0-4849-8110-BF700624C1A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0C9010C-66B3-4F0A-BA87-CDFBF5C8CB5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sp>
        <p:nvSpPr>
          <p:cNvPr id="143" name="Content Placeholder 257">
            <a:extLst>
              <a:ext uri="{FF2B5EF4-FFF2-40B4-BE49-F238E27FC236}">
                <a16:creationId xmlns:a16="http://schemas.microsoft.com/office/drawing/2014/main" id="{19DF6FFE-53B7-4C16-96CA-0F92E5D3398A}"/>
              </a:ext>
            </a:extLst>
          </p:cNvPr>
          <p:cNvSpPr txBox="1">
            <a:spLocks/>
          </p:cNvSpPr>
          <p:nvPr/>
        </p:nvSpPr>
        <p:spPr>
          <a:xfrm>
            <a:off x="841792" y="3102230"/>
            <a:ext cx="10515600"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the voter’s name in the OLRV or on the screen of the ePollbook is not identical to the voter’s name on his or her identification, determine if the names are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substantially similar</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 voter’s name on the identification is considered substantially similar if one or more of the circumstances outlined in the following slides are present.</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When evaluating any of the circumstances, compare the information on the identification to the voter’s information in the OLRV or on the screen of the ePollbook (i.e., voter’s residence address, date of birth).</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aphicFrame>
        <p:nvGraphicFramePr>
          <p:cNvPr id="144" name="Table 143">
            <a:extLst>
              <a:ext uri="{FF2B5EF4-FFF2-40B4-BE49-F238E27FC236}">
                <a16:creationId xmlns:a16="http://schemas.microsoft.com/office/drawing/2014/main" id="{9635CBA4-AEF6-4671-9112-0A770710FA74}"/>
              </a:ext>
            </a:extLst>
          </p:cNvPr>
          <p:cNvGraphicFramePr>
            <a:graphicFrameLocks noGrp="1"/>
          </p:cNvGraphicFramePr>
          <p:nvPr>
            <p:extLst/>
          </p:nvPr>
        </p:nvGraphicFramePr>
        <p:xfrm>
          <a:off x="906485" y="2231003"/>
          <a:ext cx="10379031" cy="73152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rgbClr val="03244B"/>
                          </a:solidFill>
                          <a:effectLst/>
                          <a:latin typeface="+mn-lt"/>
                          <a:ea typeface="+mn-ea"/>
                          <a:cs typeface="+mn-cs"/>
                        </a:rPr>
                        <a:t>Scenario Three: Voter’s Name on Acceptable Form of Identification Does Not Match Voter’s Name on OLRV/ePollbook</a:t>
                      </a:r>
                      <a:endParaRPr lang="en-US" sz="2400" b="1"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bl>
          </a:graphicData>
        </a:graphic>
      </p:graphicFrame>
    </p:spTree>
    <p:extLst>
      <p:ext uri="{BB962C8B-B14F-4D97-AF65-F5344CB8AC3E}">
        <p14:creationId xmlns:p14="http://schemas.microsoft.com/office/powerpoint/2010/main" val="43028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E6981F-0BE4-4B98-EA72-DA73517424D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5F8954E-0FD0-D36D-CFA4-EEF295C3E79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3A17EEA-CA02-AEF7-96C0-CDD664DBC8A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C43245A-A8AB-D1E5-EBCB-043D6CC0526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9BB6CE8-BD2E-B265-02D7-8C0700F4613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3CEE9AE-682D-1083-5197-82905EFD467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8DA3EC5-4AA9-423B-1E99-67F109A6BF2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CC58FC5-0CE6-CB2B-24D9-D77A549F37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8686465-8F65-2B92-E82C-093E7DD57D2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850A190-7AB8-AEF4-4AFB-8BB454B2953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E944717-5B83-1F1F-493F-0E7A1CF0D8A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F89B54A-AB44-B976-5DBD-636F6FC7E1A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6A6698E-8304-3FFD-34BA-D84613E2019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99E0C6FF-3CF2-EC1A-7591-498B4D2A5D6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8C699B2-B287-5F65-A969-287B9FB0E0C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4E6E793-14A8-3B59-2D1F-2689DD936CA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6CEBB41-583E-21AA-3490-7872F84CD15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2FB3A0D-524A-9CC5-2927-DD665E97D0F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3407386-0B72-237D-7AE7-EA61420C649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C6BEBD-FA8D-C4B2-0DA1-9D7837EE1E1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DF47510-84B1-0E4A-4552-771446474F0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1E0E5F6-D594-C97C-3CF2-93616D8477A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36F755-93EA-684A-4C91-E957E5638BC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7E87170-791A-26AD-273C-D93908A2A4E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DA228E2-F2E3-43AA-7621-3A3D9F38060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98F7351-5EDE-482C-E07E-CFB09078161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98829C1-05E0-D7ED-7DC9-A38D46A1DE6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512C6B5-6D32-FDB5-CA6D-5788E68D6A7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45422C1-276D-8A25-E1AE-F267C714F47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59E9077-4837-C24B-8778-53F97727194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D726F22-1C68-16D7-A6EC-4B9D510E17F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3CE731D-F122-6C3B-109D-33DA9F5BC2D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5904C21-2A37-3BB3-23BF-A82EC0BA8B7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C4C39BC-0A6D-D3D6-482F-194C1F1C1E5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C634F66-9A2D-986F-7E98-0F8E11871CA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51AF143-04C7-BE7C-11C9-372674CDFAB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490100-DC3E-648B-52B3-843ADE42A2A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8C8B18B-ECC0-A1CB-A281-59F8598B3D4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2438FE6-38F9-684A-DEF3-334F72628DE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6564940-F0CA-180F-D9B9-B194D3CAAA1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EE2427C-40D9-65F5-BC59-A325184804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04912DA-BE20-3031-57EC-2C24205D049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76F4D77-614E-9025-6FD4-7D2B34E6C79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9FBBD6F-C086-63BA-F5B4-1DC6A0E8988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3E10E59-4E60-4F9B-4183-F7932D8788F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604FD8E-3C3B-C944-1CEC-29F83EF3487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55649CB-69D8-2415-A013-BAB28240BF6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B2FD90D-CA9F-6609-BD83-74073417EF6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C35D027-BD73-C677-0C8E-FD2C65C1190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F2FD6ED-DE7A-6AE0-93C4-A2739335EAD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97F3789-5B7C-7C13-AE18-38F56A16963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68F4DA-64BA-9E35-21F5-16F7C07B5E6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13C093C-D23D-DC6B-F00C-BAB0D3DD839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03F5CE6-5518-2117-943C-A14B3724165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A64FA30-1F6D-DF69-A2AD-930A1F6BCA0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721EF15-95EB-D0A8-33E6-906770B28BE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FE2487-6383-A8F0-F985-59ECD399AC2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DC4435C-9C5E-1B9D-85BC-DAD261729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A439377-C569-0B34-688A-800E60235C3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79DF472-8245-5335-6A53-175F385EC82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128F78D-1062-1FB5-4F13-1EB3D6DACA2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2D640C1-0B05-6AD6-68EA-4EE90926862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60DF442-A46D-E68A-AD63-0752C5D0FBB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D77B5ED-7F3B-0450-192C-6D6F516D89B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A37B4E9-7955-C839-29D9-0BC6D0EC1B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4818889-D7E2-FFD8-EC95-71043F1EC93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5FB4938-E724-E49F-527B-992560ECAF2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224B750-28C4-BD3E-DFDC-A9571C4B675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C9FC9D-D510-BEF6-E280-D730BA44A4C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1D04DFF-CC30-0F08-C58B-AC65F4B02D1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511E7F8-DF2B-8A01-DC9C-CA0B26AE3BF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BC8AD54-9F4F-E68D-7C3E-0733CD2030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EF0D3EB-F460-798F-CE7F-252F1E56AD9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9323D3-C1A1-9730-2988-8180A4468AA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DCE9462-45F4-F375-3BC1-DFBEAB95A80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650064-F6D7-1E80-EC10-5E3E30EF999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8032C2E-BD34-F503-6A2C-72BC0D549F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247DA9B-E746-D08D-25F6-9060B37351B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3F24BE5-E6FF-66F7-FC12-A141E61A41C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3C052E0-99C3-9943-B251-8197C9BB80B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8526AF0-3D38-2574-D10E-4CF61C2E5C7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2030ED2-6E28-24F2-A780-BA00CDE0904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F8B207D-D800-BC30-5C25-9C7848D5124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CFA32F5-CF6D-AB85-AC2F-B93BC2EEC55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E0FB7BF-2059-4A3D-B5CB-4B594C34C49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6B9C0A7-0385-16C0-EB84-2A1675FCA8A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A2DF654-F6B7-6205-D1C5-474809C4DB4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237AC4C-A3BF-25A4-6A5C-0BCA87005BD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9C0A9D1-FF22-13B8-7416-04D2ABCEE5F9}"/>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065A53C-F59F-8D2B-5078-8F93160B917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33859AA-EF1A-A501-AAE9-A7CBCEE65C4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CE5912F-50DD-1339-792A-F1E6F9143CC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CA08A4B-96DA-6B91-30D8-1117058253F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0532D94-83BE-AF03-1964-3A9EFB0050A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F35AE7CF-E385-568C-8334-AE5BF9B4952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6740566-01D1-F5E6-8D27-B53136A0332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25A2761-E247-A43B-86A1-BB7BC571001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AA656DB-55A0-39D6-38E6-6DABECBC2F6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A5CDB3C-068A-1E27-8210-FCBED2AFA9A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6374E53-6888-B7DD-1291-98C53B9910B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306A5DB-8224-1506-49CB-F829DEB1C72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999D0E8-3A86-9377-7FE1-B44CB62FF17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1FF1AAD-4B02-9C71-80EA-F7EFE18BCCD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63809C9-D13F-B005-24ED-2D33D885B3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1440AC8-E876-5618-9B99-C036DDAB1CC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8DBC56D-30CA-E3B9-B187-F3C0F090620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573B904-9DC5-1FF8-0B49-D12920A7430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1A3DF86-2304-1584-2645-0316DEC4A07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4C902C1-15B0-AA64-2F21-30395B42098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5003DE9-8F78-3548-C520-47DAC259F73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D47AFD0-B9BD-13E0-B1D1-BD75E527DB5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5B585F-A402-CE07-14EA-419CCE95E13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9D9C5D1-4F60-7594-93AF-35CC6249440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E570EA4-8E5C-808D-111F-3BF876A41B3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19A8C5C-D513-559D-0A9B-34AFC6A6B3C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CB31ED85-3464-F26C-F4B2-BD002E49FE7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224C1FB-9C4F-66F6-DD97-B6714FCBD08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A1312C6-54F3-6A33-12F4-5B5A4617D30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7075447-169C-1495-C935-25A81ADFB74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EB1CEE2-DF8E-47DD-06B5-03A6A106056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64BB33D-E3E8-383E-23BF-9C32F4B7E0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317560A-6C75-B379-E605-A767F868568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A1C1A51-3270-008C-CA4A-4C31E76960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9E78034-7DE8-E14B-B1B3-D4DEF19EBB3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B1F9EDD-E54C-C424-1369-82CA60CB8AF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F86F796-0E1A-8121-6BF8-0245B01D041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80CBDBB-0603-5819-137E-130B099D20D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485CE9-A3DC-AC4C-29D9-2D3FD1CD8C5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DDACB03-FA6B-950C-D09B-6B3E7A67614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E2E058B-A33C-DB77-F3A3-B22D4AFC98F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CFFF37A-1F74-0C34-A2CE-92BA6AAC07B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019DE1-AC54-2134-D6D6-E8662B0F844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78CF4D9-BA31-F6F4-7865-430818FE40A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219A9F1-6838-63E2-9B55-04F2157877C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60A8DAD2-BFE9-70A4-894E-66FE8E770D04}"/>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DB25E62E-31DA-4710-82B6-DA1DF4425BF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EDE27948-627E-4670-871E-C602274C69F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pic>
        <p:nvPicPr>
          <p:cNvPr id="256" name="Picture 255">
            <a:extLst>
              <a:ext uri="{FF2B5EF4-FFF2-40B4-BE49-F238E27FC236}">
                <a16:creationId xmlns:a16="http://schemas.microsoft.com/office/drawing/2014/main" id="{9FCE5C34-9DCC-4449-B3DA-EA690D3FF8C9}"/>
              </a:ext>
            </a:extLst>
          </p:cNvPr>
          <p:cNvPicPr>
            <a:picLocks noChangeAspect="1"/>
          </p:cNvPicPr>
          <p:nvPr/>
        </p:nvPicPr>
        <p:blipFill rotWithShape="1">
          <a:blip r:embed="rId5"/>
          <a:srcRect b="48522"/>
          <a:stretch/>
        </p:blipFill>
        <p:spPr>
          <a:xfrm>
            <a:off x="1478914" y="1993636"/>
            <a:ext cx="9234172" cy="2390588"/>
          </a:xfrm>
          <a:prstGeom prst="rect">
            <a:avLst/>
          </a:prstGeom>
        </p:spPr>
      </p:pic>
      <p:pic>
        <p:nvPicPr>
          <p:cNvPr id="143" name="Picture 142">
            <a:extLst>
              <a:ext uri="{FF2B5EF4-FFF2-40B4-BE49-F238E27FC236}">
                <a16:creationId xmlns:a16="http://schemas.microsoft.com/office/drawing/2014/main" id="{219BC3B6-857A-4E62-91D8-A3686C07247F}"/>
              </a:ext>
            </a:extLst>
          </p:cNvPr>
          <p:cNvPicPr>
            <a:picLocks noChangeAspect="1"/>
          </p:cNvPicPr>
          <p:nvPr/>
        </p:nvPicPr>
        <p:blipFill rotWithShape="1">
          <a:blip r:embed="rId5"/>
          <a:srcRect t="56400"/>
          <a:stretch/>
        </p:blipFill>
        <p:spPr>
          <a:xfrm>
            <a:off x="1478914" y="4465867"/>
            <a:ext cx="9234172" cy="2024742"/>
          </a:xfrm>
          <a:prstGeom prst="rect">
            <a:avLst/>
          </a:prstGeom>
        </p:spPr>
      </p:pic>
    </p:spTree>
    <p:extLst>
      <p:ext uri="{BB962C8B-B14F-4D97-AF65-F5344CB8AC3E}">
        <p14:creationId xmlns:p14="http://schemas.microsoft.com/office/powerpoint/2010/main" val="2014096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E6981F-0BE4-4B98-EA72-DA73517424D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5F8954E-0FD0-D36D-CFA4-EEF295C3E79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3A17EEA-CA02-AEF7-96C0-CDD664DBC8A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C43245A-A8AB-D1E5-EBCB-043D6CC0526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9BB6CE8-BD2E-B265-02D7-8C0700F4613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3CEE9AE-682D-1083-5197-82905EFD467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8DA3EC5-4AA9-423B-1E99-67F109A6BF2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CC58FC5-0CE6-CB2B-24D9-D77A549F37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8686465-8F65-2B92-E82C-093E7DD57D2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850A190-7AB8-AEF4-4AFB-8BB454B2953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E944717-5B83-1F1F-493F-0E7A1CF0D8A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F89B54A-AB44-B976-5DBD-636F6FC7E1A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6A6698E-8304-3FFD-34BA-D84613E2019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99E0C6FF-3CF2-EC1A-7591-498B4D2A5D6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8C699B2-B287-5F65-A969-287B9FB0E0C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4E6E793-14A8-3B59-2D1F-2689DD936CA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6CEBB41-583E-21AA-3490-7872F84CD15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2FB3A0D-524A-9CC5-2927-DD665E97D0F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3407386-0B72-237D-7AE7-EA61420C649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C6BEBD-FA8D-C4B2-0DA1-9D7837EE1E1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DF47510-84B1-0E4A-4552-771446474F0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1E0E5F6-D594-C97C-3CF2-93616D8477A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36F755-93EA-684A-4C91-E957E5638BC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7E87170-791A-26AD-273C-D93908A2A4E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DA228E2-F2E3-43AA-7621-3A3D9F38060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98F7351-5EDE-482C-E07E-CFB09078161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98829C1-05E0-D7ED-7DC9-A38D46A1DE6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512C6B5-6D32-FDB5-CA6D-5788E68D6A7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45422C1-276D-8A25-E1AE-F267C714F47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59E9077-4837-C24B-8778-53F97727194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D726F22-1C68-16D7-A6EC-4B9D510E17F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3CE731D-F122-6C3B-109D-33DA9F5BC2D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5904C21-2A37-3BB3-23BF-A82EC0BA8B7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C4C39BC-0A6D-D3D6-482F-194C1F1C1E5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C634F66-9A2D-986F-7E98-0F8E11871CA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51AF143-04C7-BE7C-11C9-372674CDFAB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490100-DC3E-648B-52B3-843ADE42A2A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8C8B18B-ECC0-A1CB-A281-59F8598B3D4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2438FE6-38F9-684A-DEF3-334F72628DE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6564940-F0CA-180F-D9B9-B194D3CAAA1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EE2427C-40D9-65F5-BC59-A325184804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04912DA-BE20-3031-57EC-2C24205D049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76F4D77-614E-9025-6FD4-7D2B34E6C79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9FBBD6F-C086-63BA-F5B4-1DC6A0E8988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3E10E59-4E60-4F9B-4183-F7932D8788F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604FD8E-3C3B-C944-1CEC-29F83EF3487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55649CB-69D8-2415-A013-BAB28240BF6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B2FD90D-CA9F-6609-BD83-74073417EF6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C35D027-BD73-C677-0C8E-FD2C65C1190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F2FD6ED-DE7A-6AE0-93C4-A2739335EAD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97F3789-5B7C-7C13-AE18-38F56A16963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68F4DA-64BA-9E35-21F5-16F7C07B5E6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13C093C-D23D-DC6B-F00C-BAB0D3DD839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03F5CE6-5518-2117-943C-A14B3724165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A64FA30-1F6D-DF69-A2AD-930A1F6BCA0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721EF15-95EB-D0A8-33E6-906770B28BE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FE2487-6383-A8F0-F985-59ECD399AC2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DC4435C-9C5E-1B9D-85BC-DAD261729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A439377-C569-0B34-688A-800E60235C3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79DF472-8245-5335-6A53-175F385EC82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128F78D-1062-1FB5-4F13-1EB3D6DACA2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2D640C1-0B05-6AD6-68EA-4EE90926862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60DF442-A46D-E68A-AD63-0752C5D0FBB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D77B5ED-7F3B-0450-192C-6D6F516D89B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A37B4E9-7955-C839-29D9-0BC6D0EC1B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4818889-D7E2-FFD8-EC95-71043F1EC93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5FB4938-E724-E49F-527B-992560ECAF2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224B750-28C4-BD3E-DFDC-A9571C4B675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C9FC9D-D510-BEF6-E280-D730BA44A4C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1D04DFF-CC30-0F08-C58B-AC65F4B02D1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511E7F8-DF2B-8A01-DC9C-CA0B26AE3BF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BC8AD54-9F4F-E68D-7C3E-0733CD2030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EF0D3EB-F460-798F-CE7F-252F1E56AD9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9323D3-C1A1-9730-2988-8180A4468AA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DCE9462-45F4-F375-3BC1-DFBEAB95A80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650064-F6D7-1E80-EC10-5E3E30EF999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8032C2E-BD34-F503-6A2C-72BC0D549F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247DA9B-E746-D08D-25F6-9060B37351B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3F24BE5-E6FF-66F7-FC12-A141E61A41C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3C052E0-99C3-9943-B251-8197C9BB80B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8526AF0-3D38-2574-D10E-4CF61C2E5C7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2030ED2-6E28-24F2-A780-BA00CDE0904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F8B207D-D800-BC30-5C25-9C7848D5124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CFA32F5-CF6D-AB85-AC2F-B93BC2EEC55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E0FB7BF-2059-4A3D-B5CB-4B594C34C49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6B9C0A7-0385-16C0-EB84-2A1675FCA8A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A2DF654-F6B7-6205-D1C5-474809C4DB4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237AC4C-A3BF-25A4-6A5C-0BCA87005BD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9C0A9D1-FF22-13B8-7416-04D2ABCEE5F9}"/>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065A53C-F59F-8D2B-5078-8F93160B917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33859AA-EF1A-A501-AAE9-A7CBCEE65C4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CE5912F-50DD-1339-792A-F1E6F9143CC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CA08A4B-96DA-6B91-30D8-1117058253F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0532D94-83BE-AF03-1964-3A9EFB0050A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F35AE7CF-E385-568C-8334-AE5BF9B4952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6740566-01D1-F5E6-8D27-B53136A0332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25A2761-E247-A43B-86A1-BB7BC571001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AA656DB-55A0-39D6-38E6-6DABECBC2F6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A5CDB3C-068A-1E27-8210-FCBED2AFA9A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6374E53-6888-B7DD-1291-98C53B9910B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306A5DB-8224-1506-49CB-F829DEB1C72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999D0E8-3A86-9377-7FE1-B44CB62FF17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1FF1AAD-4B02-9C71-80EA-F7EFE18BCCD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63809C9-D13F-B005-24ED-2D33D885B3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1440AC8-E876-5618-9B99-C036DDAB1CC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8DBC56D-30CA-E3B9-B187-F3C0F090620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573B904-9DC5-1FF8-0B49-D12920A7430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1A3DF86-2304-1584-2645-0316DEC4A07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4C902C1-15B0-AA64-2F21-30395B42098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5003DE9-8F78-3548-C520-47DAC259F73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D47AFD0-B9BD-13E0-B1D1-BD75E527DB5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5B585F-A402-CE07-14EA-419CCE95E13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9D9C5D1-4F60-7594-93AF-35CC6249440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E570EA4-8E5C-808D-111F-3BF876A41B3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19A8C5C-D513-559D-0A9B-34AFC6A6B3C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CB31ED85-3464-F26C-F4B2-BD002E49FE7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224C1FB-9C4F-66F6-DD97-B6714FCBD08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A1312C6-54F3-6A33-12F4-5B5A4617D30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7075447-169C-1495-C935-25A81ADFB74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EB1CEE2-DF8E-47DD-06B5-03A6A106056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64BB33D-E3E8-383E-23BF-9C32F4B7E0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317560A-6C75-B379-E605-A767F868568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A1C1A51-3270-008C-CA4A-4C31E76960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9E78034-7DE8-E14B-B1B3-D4DEF19EBB3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B1F9EDD-E54C-C424-1369-82CA60CB8AF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F86F796-0E1A-8121-6BF8-0245B01D041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80CBDBB-0603-5819-137E-130B099D20D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485CE9-A3DC-AC4C-29D9-2D3FD1CD8C5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DDACB03-FA6B-950C-D09B-6B3E7A67614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E2E058B-A33C-DB77-F3A3-B22D4AFC98F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CFFF37A-1F74-0C34-A2CE-92BA6AAC07B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019DE1-AC54-2134-D6D6-E8662B0F844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78CF4D9-BA31-F6F4-7865-430818FE40A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219A9F1-6838-63E2-9B55-04F2157877C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60A8DAD2-BFE9-70A4-894E-66FE8E770D04}"/>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DB25E62E-31DA-4710-82B6-DA1DF4425BF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EDE27948-627E-4670-871E-C602274C69F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pic>
        <p:nvPicPr>
          <p:cNvPr id="257" name="Picture 256">
            <a:extLst>
              <a:ext uri="{FF2B5EF4-FFF2-40B4-BE49-F238E27FC236}">
                <a16:creationId xmlns:a16="http://schemas.microsoft.com/office/drawing/2014/main" id="{509BC914-94AA-4FA6-AEA9-458BB178C86C}"/>
              </a:ext>
            </a:extLst>
          </p:cNvPr>
          <p:cNvPicPr>
            <a:picLocks noChangeAspect="1"/>
          </p:cNvPicPr>
          <p:nvPr/>
        </p:nvPicPr>
        <p:blipFill rotWithShape="1">
          <a:blip r:embed="rId5"/>
          <a:srcRect b="52189"/>
          <a:stretch/>
        </p:blipFill>
        <p:spPr>
          <a:xfrm>
            <a:off x="1469346" y="1962928"/>
            <a:ext cx="9253309" cy="2396798"/>
          </a:xfrm>
          <a:prstGeom prst="rect">
            <a:avLst/>
          </a:prstGeom>
        </p:spPr>
      </p:pic>
      <p:pic>
        <p:nvPicPr>
          <p:cNvPr id="144" name="Picture 143">
            <a:extLst>
              <a:ext uri="{FF2B5EF4-FFF2-40B4-BE49-F238E27FC236}">
                <a16:creationId xmlns:a16="http://schemas.microsoft.com/office/drawing/2014/main" id="{6AE188D2-C173-492D-ACBB-623F85C9C771}"/>
              </a:ext>
            </a:extLst>
          </p:cNvPr>
          <p:cNvPicPr>
            <a:picLocks noChangeAspect="1"/>
          </p:cNvPicPr>
          <p:nvPr/>
        </p:nvPicPr>
        <p:blipFill rotWithShape="1">
          <a:blip r:embed="rId5"/>
          <a:srcRect t="52188" b="1103"/>
          <a:stretch/>
        </p:blipFill>
        <p:spPr>
          <a:xfrm>
            <a:off x="1469346" y="4440391"/>
            <a:ext cx="9253309" cy="2341566"/>
          </a:xfrm>
          <a:prstGeom prst="rect">
            <a:avLst/>
          </a:prstGeom>
        </p:spPr>
      </p:pic>
    </p:spTree>
    <p:extLst>
      <p:ext uri="{BB962C8B-B14F-4D97-AF65-F5344CB8AC3E}">
        <p14:creationId xmlns:p14="http://schemas.microsoft.com/office/powerpoint/2010/main" val="334618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21CE1D-0EEA-B0D4-57F0-DCF13888E225}"/>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61E4B8A-517B-166B-0BDC-70354A78480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DA2D377-EF97-A99D-CB90-4A3DC383027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AF6703F-CE7F-922D-F446-AE74CC35A6A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7DE4EF6-D0FC-95E8-3171-AECDEBFD509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66C9F0E-2405-3C64-F153-44973AAECA4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165C325-0BD8-5663-C07A-45EDD9A2AD2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7990D49-CBC2-6183-B572-EA6362BBEB5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7F31012-2108-7126-4C02-202C0086739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78EBFF7-B606-234F-3076-1D9DB3E4280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4AE6234-0C08-B66F-169F-D6AC9FD482E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E2C71DA-60DE-E315-5DCF-84F163B129F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FE1A9DD-72FA-09E8-8CEA-D3B058EB0DA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CE078C6-F2A5-16C1-6AFE-C13F850BB33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9B171E8-B718-5997-FA4E-54537DE8A4F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7717359-D392-144E-589E-5F9C4D914AC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8671FDC-0563-1166-9E5E-D806F5A88C5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79E37FC-7F08-8125-D2F2-50B9E8C42DD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D14B1F2-76B8-6C44-DC68-2521D78A788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53F8CBB-2290-8E16-5947-234910CBA81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A1055C4-7949-BF38-5D01-B557BF46F69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1CE7D3-1A1A-1635-5B4A-AFC7382247B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3F4AA89-57A7-2613-6C83-3F593BAEC39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5BA8CDA-D783-1234-7338-9A29B70004C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3398246-3A8D-875C-3816-4A7A13CA4A3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F12397F-B7A3-3C61-3B71-20DC8E23646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7BAB8C2-11F3-114B-2E24-1367F9F7A6E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ADE9D87-43D4-94F5-51E8-5987D8B5534D}"/>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4D98635-99A9-2780-51A0-950B48C4597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1319248-939C-0015-4E91-A2E3F125C52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B523B63-2D39-B8DF-9350-E5276B096F1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1236283-6ACD-F371-0C7B-961F1A5E5AE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F4819D1-BBCB-A9BC-4C7C-EBBE63865D0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9316325-5DA1-E33A-FBC8-03EDB72FFE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58AF277-4DEC-CE11-B8F9-DEA39EBB7C7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E8FAAD1-BEAB-4A83-C8BF-D844574D51A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ED80129-839D-7CEC-6EB0-A1052E12CEB0}"/>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BE267E0-3056-E1D3-3278-5ABF88824F0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973D5EA-7F26-2111-8DFA-D3CF486B41F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A265D6E-4A2D-2341-A0C1-ABCFFA37AF4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39037A81-D160-070D-6875-E46374A1F2C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014A409-5720-6A0D-D19E-F7F8B070DA3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A107711-AABA-6FC1-5CE4-B8B80BA313A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59223D5-25C4-6B3E-0E1C-4A10EFD5513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EA9B1D5-A5D4-1674-8E81-6284A5AC3A1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06E6A9F-2197-34BE-9EAF-81739BD52E5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1E6C44B-1D43-486E-CB2E-05918B8BC4A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D039E95-D0B4-D332-38AF-7CF957D00AD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28442A2-B79A-EADC-F73C-E5D4AB344B3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0CCFD6D-6FC5-4580-BFED-F84A9098649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495E0CB-6532-3426-5546-8480B67248E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FC8CC80-8281-0768-B6D5-51870CDCC65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FCB8901-89F2-6A28-814E-866253C9DC5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9CA26821-4BC4-1CC5-1AE6-D7820656F75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2323BAD-6B5D-D677-6337-4C07EA68DD05}"/>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BF07BFF-6817-DAD2-0E94-812A5E7114F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8EDAFB8-F1C1-89EE-2E25-70FB158F53E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55646EA9-ADE8-1B4F-3936-7F32B7C9B11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33B4E2B-6A38-C3E5-4DC2-9E4CE62DCF2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8A8194F-BAD9-73A1-C580-58D3BF02A50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8CA95B2-A66B-0D30-DDD0-6A6C7F70319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26185CA-B221-9911-2997-78513C34393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EC02050-F480-C100-2921-279FDC6AC2A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5C1535-1FE1-99E4-4438-E9225534E85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AF1DDE4-A966-6BA8-D4C0-238343E2C26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6EE9D37-01F0-9464-5C2C-212330EDD64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8B27F8A-CA95-68D3-B6D4-E13BBDD563F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9711D35-72C0-C799-E854-D3D7521328C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C4C2A58-1985-C6BC-9FD2-5ACDCB97E72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82F187F-DDF3-7618-BE2B-9D6213FC0F8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E82B878-E8D4-B88A-E1C3-74B14B7161E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75144D4-0086-2920-F01E-A9806B95304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C760221-DF39-106B-A288-79B6D56F012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8C02F8E-43EE-3779-0FBE-DD80CBAE4AB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CFB1622-C309-0C7D-4A61-BC01AE83058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8023418-BB83-27E0-11C0-C8EA632C04E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68538FE-3BC5-04C2-184D-79A14FC0A4E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34FEE17-06DB-C5C9-6786-EEF649113C1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4946671-65A0-FC62-0C27-4A23067D235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2598F8-C0B8-26FD-863A-FEE639B023E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FD203EB-CE48-1267-2FD0-CB52B396A34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4DBC46D-E1DC-DE08-E8D9-1EB2F688FEA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2B6DFEB-1A6C-DD9C-A55D-C7CD258B521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5455687-AF69-C433-9CD5-4C2E36A97D9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B2EAF25-46C9-12E8-5166-39567C04B67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E847D4E-BD33-5CBB-85BA-C26F962791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20AA5C0C-7B10-A0B3-8E1A-D614EC94711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0F90661-BB39-91D8-F74E-D6FAFA42AB9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D290C0E-1E8B-BA92-62D2-F91DDCAD87E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837AEF5-68E3-BCB1-6C69-EEA2353407F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AB6BB7C-D6F1-EE36-A1E3-2D64F9B2462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6E6CAF5-B1CC-CD13-133B-C118D0EE867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7F69F07-0166-7008-59E2-063E1DE9D94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1CDC8EF-7BCC-B8B8-E6DC-895D7078DBD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639578C-C055-B7B7-9E81-C7C910CB036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81799C2-DCAD-1225-05A5-5572788C933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33A0AE6-7DDA-B315-0938-D57C537F359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A6FCD36-3D80-B433-C17B-CD7B8173972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B275FD-C2AD-D88F-0905-D1B821A64FA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EE5D14F-6487-2285-9BF3-F606C3004AA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C17D5E1-3E95-C7F7-B767-61C2B43218D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ACC42E7-968C-78C3-FF5C-4F6C12E9D12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770C67B-F12A-B109-B5AC-19B24816807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5DBEB9B-48F4-8956-FBC6-6DFDFA441E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97D949-1C15-C1CA-2D0A-1F261EAF30BF}"/>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898D1D0-B94D-06B1-2E6A-AF27AFD97B8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77BA3A6-62F7-1BF7-BE97-78DC86E887F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0DD5A19-0B6B-2D80-5B7B-2E56C009A7FA}"/>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95D0FC3-3909-C73D-A7C0-2857371B047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766FDAD-864D-F358-2D27-16642B183B0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4C94AFB-E35F-02BC-B1B2-791763A3E4D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CA63B97-CB53-61E7-8128-107F5000841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D715EDF-518E-059B-3D01-64F2F6AFB4B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594B605-6AB6-C3E7-2720-F98E3B913C8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E78936C-FFF1-3E5F-455D-739697A9D26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F9260B0-6807-FA75-933F-B81A26F738D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7C80D5E-AA2B-9045-2FF2-ED00E6D5756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578F564-1DE3-FBF8-66BA-FCC7879F8C3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AACEC14-CE9C-8DE0-5B75-F6F3946E28F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865F67-52AC-63E6-8653-D25FEA86AE0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B66091-5E3D-CFA6-6D21-D516E274AA9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D84DFBC-5228-A9EC-E2B5-E08AFF46ED0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4C220B1-9C45-51DF-FB3C-B40FA52B92D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AB18D8A-EBED-E09D-7737-136ED00F1BD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7D7B116-5311-7085-CC87-C8F4A67C93F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01AED3A-2044-D1DF-9A2B-EFE82CFD0DE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56EFDB3-F93C-DD81-75B8-BB484A2DE31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3B6767C-D487-A96D-6007-D3C3AF29BF98}"/>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0916B65-27AA-B4D6-6712-BBA0766E204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47C0564-014E-2556-920D-6EA589ED12B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CC98712-D8CD-A832-5351-FB5034D38D5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E9388BB-61C2-5E38-3213-E3646D0B7E0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B93BCA1-1BF2-FD52-FA4E-B5CEFB59D85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9022C0-3A61-06CD-DD4D-E8DEBBFD82B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86" name="Rectangle 13">
            <a:extLst>
              <a:ext uri="{FF2B5EF4-FFF2-40B4-BE49-F238E27FC236}">
                <a16:creationId xmlns:a16="http://schemas.microsoft.com/office/drawing/2014/main" id="{6B6F0EC9-A40C-FA3C-2F6F-E9E717BE5E72}"/>
              </a:ext>
            </a:extLst>
          </p:cNvPr>
          <p:cNvSpPr>
            <a:spLocks noChangeArrowheads="1"/>
          </p:cNvSpPr>
          <p:nvPr/>
        </p:nvSpPr>
        <p:spPr bwMode="auto">
          <a:xfrm>
            <a:off x="3124200" y="29654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9C986C05-D05A-BF56-C984-D1D14A1DEEB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D9115879-F429-4267-AB28-E7F5DDC9B46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BED54B39-A17B-4DEB-A5B6-757CD36B7C9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graphicFrame>
        <p:nvGraphicFramePr>
          <p:cNvPr id="143" name="Table 142">
            <a:extLst>
              <a:ext uri="{FF2B5EF4-FFF2-40B4-BE49-F238E27FC236}">
                <a16:creationId xmlns:a16="http://schemas.microsoft.com/office/drawing/2014/main" id="{CE009F79-A2D6-4F2E-B025-4DF52BADBD19}"/>
              </a:ext>
            </a:extLst>
          </p:cNvPr>
          <p:cNvGraphicFramePr>
            <a:graphicFrameLocks noGrp="1"/>
          </p:cNvGraphicFramePr>
          <p:nvPr>
            <p:extLst/>
          </p:nvPr>
        </p:nvGraphicFramePr>
        <p:xfrm>
          <a:off x="906485" y="2231003"/>
          <a:ext cx="10379031" cy="40233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rgbClr val="03244B"/>
                          </a:solidFill>
                          <a:effectLst/>
                          <a:latin typeface="+mn-lt"/>
                          <a:ea typeface="+mn-ea"/>
                          <a:cs typeface="+mn-cs"/>
                        </a:rPr>
                        <a:t>Scenario Three: Voter’s Name on Acceptable Form of Identification Does Not Match Voter’s Name on OLRV/ePollbook</a:t>
                      </a:r>
                      <a:endParaRPr lang="en-US" sz="2400" b="1"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Is listed in the OLRV, or on the screen of the ePollbook.</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The voter’s name on the identification does not exactly match the name in the OLRV or on the screen of the ePollbook.</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Has not moved.</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472598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432EDE-58FD-5DDE-17E4-615BDEF13587}"/>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3CFA33A-5CD0-B478-CA66-F60F261C1F1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66D06B8-18A8-4274-F617-AE4AE82B09D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D9F520B-6F9C-35BA-3E0C-6D68F56D41C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3A2D605-5452-46FE-78D4-BA834979BF8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2CD0265-2A51-4966-C077-5D4202EFC09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DAC9BC5-2AC9-312B-0013-27BD30D753F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04D5070-6E9C-35DF-043B-EF4DF3E4D31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C6CBF3A-BDA3-C1D8-5469-409F96A602B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3998468-EC0E-9192-EBC2-700E71A354F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9E78805-C922-3373-7598-B5F1216AB7E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89693BB-40FA-3179-B88F-AF7E0DC8FEC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95D72D6-5A58-7475-13D2-8911FD5AF52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16C0CD1-1E00-E818-9B7D-95398D70CDC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4A0EF6E-BF15-1042-65C6-719D561FC9B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DFDB3AE-BD5B-3590-2BA7-63114E8468B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ECAEDEB-8F90-56F1-4344-4523FE2621F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CF9A071-065E-EE00-FA2A-25B1C784F30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A8680D5-B43F-C2AB-44C6-90722994CDF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680FB98-74CC-7DCE-32E2-D7FE98728AB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BD04ADA-0322-6449-6172-9A08227C626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82F980A-77C4-13D2-46C3-6BA2DCF9D3C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1DF975E-FDCD-F352-A52D-9CB255E157C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918B7E0-E840-2D1C-3BD4-575608D5F97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F10E4FC-F45D-4AE2-AEDC-C7134679799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BB7967D-1B4F-F1AE-6C88-0325A96A95D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F7F760A-2B67-0F97-9676-0D824E97DBB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24F4F0C-1C70-E15F-EBB5-9C0356D2281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10D5258-1468-9CDC-7D86-5E7ADF56381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3D95463-5453-E688-5363-10CBE952E69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DF56836-A999-8526-5E88-4B88A52C632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9344654-3763-5ADB-ED0D-E51158C2F1D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E8EE996-C889-502C-FC57-9566A1BBE7C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FF52EB8-EDDA-066F-C26D-39FEB7F4CD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C5F0161-BED0-CB25-725B-A92F9FC6FFC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EE6C1A2-C711-BF57-3FBF-29F08D106E4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1AF09CC-9C83-A4A3-13DF-A3F46E41D49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E13A514-B03A-81BC-AF5B-9DFAB80842FC}"/>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928033D-B433-0A31-DBD9-0F2FC7C4DDB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4D7653B-C4B3-3298-9C5C-C98F13C6ECC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F5C4EB5-0241-D146-5F70-6CBC21B25A9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86C4F3-F1F2-ED12-6A48-FFB0EA5C2F4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BA620FF-4B03-E7DB-2C02-8D8E12D239B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A36DDC9-F81F-F4C9-6ED2-525A187023C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09A8FD9-7139-3F77-C829-4B1BD9E0BD2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9DDF234-5A97-BB0C-189E-66DC7A452C7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1842C38-9E25-8ED3-DC45-2E4FCB3F51B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5BB3FA6D-FAB7-44CF-4C76-65E58DB7C06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D57F2068-A336-BC69-C4B0-4348AE4ADC1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5DA1964-5124-02C5-ECD9-31EF861ADA1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445BCE0-1C59-4425-D609-50E42301396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6BCF718-FB63-B8A0-C6F4-E0BB0EE6385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F71F61E-EE5D-4B8F-8941-A56059F3E09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0A446B5-0B96-99A2-563C-694B5199E77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0778072-4146-BC49-513F-23C5371DD96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3850BAC-2BD8-18CD-5F66-A65A778678E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91F21CB-318F-0278-0EB0-6816B1C38C9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2CF7C6A-4C49-3455-61C0-230B152AC40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BBC9D9E-D180-B1A8-C331-F10A7039F95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08C9AF3-12BC-EF28-EA9D-E9759BE2802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A12D21C-4516-771C-D110-2896D8BEBB5B}"/>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4F92F1F-A307-6546-D3B2-C423D0643CE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B33DB21-268E-89B3-003B-169BAD6A2E4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7123222-19F8-25D1-21E3-22D1BF37484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BC8FEED-D105-3D56-C523-F3A23074F9C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05C6730-6625-077B-2A97-F49C7EA1D04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B31EC1B-2CC6-FD63-3D55-B60A5F94C8D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E6A647F-0081-12C8-4B41-594105C3331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0D1F6BF-2BCD-457B-5431-7F3813B569B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18582F4-7672-3845-A823-40D31E79F62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9615C96-A19B-A439-48EC-7430576749A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309090F-2ED8-48A0-6955-00093996EC2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CEBC8C75-649D-45AD-0E41-45F3E7562DF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BB418FB0-EA90-0EC1-559D-E61281E2106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1492A9C-0D15-4A97-42A9-40418D218C0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1B32E44-FB4B-A3D5-B5F9-17F8A5D2A24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156AB4A-F56F-844D-C5AD-CC531F396B8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4D46651-6430-EBEB-4485-A9497EAF3D6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23CF452-0AF1-5295-65AC-19444AEE94C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A4459DA-8493-6EA3-9C47-5437A0156C5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2A0258F-1424-15C0-3917-60B03197E9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7F7F767-00A3-AA03-C355-2060D05F3B6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F12F96F-85DC-3F14-CEF4-D62317116AC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08B2F64-575A-7664-3B62-370EA7900E8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EED28D29-C95B-59DB-E636-B014CEB71DE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CA00F7C-9BFA-0701-2BE6-DE8439606CC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8066A63-6957-0BA0-2B98-48DF39D081B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2875682-0CDF-179E-3C15-712B85FBAC7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11DE3B8-0A2A-9F52-95FA-90CD643D061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2B50047-1C95-C128-3011-21AABEFF3F3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D59DF00-144D-F9CD-68E5-28F24CB8218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A4746FE-934F-D4FD-3681-B34FAA58DBB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1F15D80-B66C-C852-E5AA-5FFFC4D67FA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5007AC2-57BB-CEBE-A313-2622D95361D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EDB77E5-EF0F-BE09-95A9-DE5EB264CD6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5AE65FB-B170-B40B-56BF-957E2213CE6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CF581B0-5B82-7469-ED01-110FF4AF388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0ACB9A7-2311-85C2-EE9A-4F06C2F4993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F24D6CE-718E-F074-AA4E-C05E6129BF7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4D49123-F532-1038-A954-0A071423FC7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19E83BD-7F01-67A4-B0EF-705616ADDA9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20E0597-D074-7589-44B2-E52F6EFCAF8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9BFA96F-4E2C-C512-FAA1-7C8DE37753A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9261CA3-C7F2-C8FF-A119-151798CCE91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8D8A14D-9E69-75EF-77DA-ACC774F49E9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81955FE2-A175-B3CB-FB31-4055BB113C1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B3AD94A-CD4C-0E9B-424E-BDD98E2311D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8EA7029-E7F6-210C-24B1-C17B6184D68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F0F54DA-3158-1807-1EFD-B347F6566B5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E22C5A5-AF2C-55F0-EAA3-4B4D6E8EA64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9F7CF9E-855E-78CC-8585-A504EADCF13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D1C3CE0-B34A-0DDF-1F17-F5C19F7014E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613C579-856D-2461-BB58-92839FD8F08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7DC2A5C-79A6-79AB-8339-4333D377D82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E17E672-95A7-8329-D422-2C4D47AEAC6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F559334-A833-C4D9-368F-04647EC40CD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76E8CE1-3CF4-8D29-AAA7-BCA9A4FBFF2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671871-301C-0E81-471C-EF013819C47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B22313F-530D-1EA2-31B8-F07875177E6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D55BC92-31DC-D558-6F93-8A72AE8574C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3B34AB6-C08D-BCEE-86C4-5488AD98552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F5F6C4A-FC50-476C-EC4F-0A1A2EAF324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2DE15A6-6D52-D8C6-A247-3F8584E81A5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88E237D-9043-7BCE-8AEC-40A000BEE57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3DD6BEA-FAB5-BFCF-120F-30C3C936BFE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299CC60-FF41-C4BC-0EFC-9A71BEE372D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C9925A2A-CD64-73C8-5009-7A7EC67E330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A6F414A-5BB7-D77E-8B2C-81F254AC50C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97FA0FD-EE45-0F80-691E-ED40402A3D6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5E7459-BE61-04BC-64EA-71D220EB658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48BEDCB-E010-6230-8DEE-D3637A7D3F0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D2E3CA3-B79A-7A50-02DD-6AFA5AC6E87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848149D-D58E-DA86-2ACA-CC0EA74C47E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B3771CC-564C-CEA1-67DF-D948BCD634B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86" name="Rectangle 13">
            <a:extLst>
              <a:ext uri="{FF2B5EF4-FFF2-40B4-BE49-F238E27FC236}">
                <a16:creationId xmlns:a16="http://schemas.microsoft.com/office/drawing/2014/main" id="{44DF548E-87B0-9128-3F1F-91F2299F982F}"/>
              </a:ext>
            </a:extLst>
          </p:cNvPr>
          <p:cNvSpPr>
            <a:spLocks noChangeArrowheads="1"/>
          </p:cNvSpPr>
          <p:nvPr/>
        </p:nvSpPr>
        <p:spPr bwMode="auto">
          <a:xfrm>
            <a:off x="3124200" y="29654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604BDB35-252C-CD4C-331C-A414CA46F2D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B5145C16-D927-4BB7-888B-4456D7B0F99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984C036B-3DE0-4304-8F49-3E54B3D886D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graphicFrame>
        <p:nvGraphicFramePr>
          <p:cNvPr id="144" name="Table 143">
            <a:extLst>
              <a:ext uri="{FF2B5EF4-FFF2-40B4-BE49-F238E27FC236}">
                <a16:creationId xmlns:a16="http://schemas.microsoft.com/office/drawing/2014/main" id="{36DDE53C-E46B-469F-9401-8C794BE36667}"/>
              </a:ext>
            </a:extLst>
          </p:cNvPr>
          <p:cNvGraphicFramePr>
            <a:graphicFrameLocks noGrp="1"/>
          </p:cNvGraphicFramePr>
          <p:nvPr>
            <p:extLst/>
          </p:nvPr>
        </p:nvGraphicFramePr>
        <p:xfrm>
          <a:off x="935855" y="2239694"/>
          <a:ext cx="10379031" cy="292608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voter confirm residence address in the OLRV, or on the screen of the ePollbook.</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01970839"/>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dirty="0">
                          <a:effectLst/>
                          <a:latin typeface="Calibri" panose="020F0502020204030204" pitchFamily="34" charset="0"/>
                          <a:ea typeface="Calibri" panose="020F0502020204030204" pitchFamily="34" charset="0"/>
                          <a:cs typeface="Times New Roman" panose="02020603050405020304" pitchFamily="18" charset="0"/>
                        </a:rPr>
                        <a:t>ePollbook </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bl>
          </a:graphicData>
        </a:graphic>
      </p:graphicFrame>
    </p:spTree>
    <p:extLst>
      <p:ext uri="{BB962C8B-B14F-4D97-AF65-F5344CB8AC3E}">
        <p14:creationId xmlns:p14="http://schemas.microsoft.com/office/powerpoint/2010/main" val="945268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75A066-F1E1-27A9-E806-4DB40BE7D55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C6DABC7-26A6-C016-6CA9-63B9351F1E0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BBFEF67-FC63-115E-E02F-7B0B3B6B870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5A244D8-EF07-F5D2-994A-D162D1D5AB0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42B29D0-A997-FE5A-2B40-8A454EBE35B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EFFBAA5-460A-ACBA-5638-4B6345A7D86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2C3C822-0E5B-5C24-C158-52054EE7913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260244D-7386-2C7F-2833-1DFF64937C7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CEC4A79-F8D3-4526-E08C-FED6A38C121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5AC36AA-171F-5E80-E5F8-1DD5B631264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8A5C2E4-63B2-6635-35F9-BB5D0711385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D372FCE-23E0-194E-4EA5-F20D5B95413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402D56B-CF5E-A7B2-D922-F8A080315BC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32B5EA6-4D14-C58E-A216-3E40332BA4C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731C3C4-B584-1E59-E44D-4ED94D519C2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8A1C632-0CC8-8EF4-374A-EE77F493B8A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F7CE9B2-340A-86F3-8737-AF861EBB2E1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C0EE30F-4754-8202-AAEC-EBC6466428C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C03B5EB-25D0-F885-C87A-2845C49BD0F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5B216A6-B84C-7F6B-74AF-A47942F8576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E04D1F0-734D-E411-D9AD-0FE85EAC88F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C8AB7B-DB16-3499-71FF-214A35A88DB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AFA7009-136A-5A26-7EAD-00BE69E36EE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30CF563-766F-7602-38AA-89F6590785C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28510B-1E0E-F500-F5C0-DEEC772DCEE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EEE6C14-09DF-DB87-B6D0-FA393BBF47A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5C5A3B5-D71A-C61B-9E84-88B9681734F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92F79C4-A492-7FB4-4361-B940FDB528B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90155AE-FF58-60FD-E3DF-A4D20A5F54D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104E3F0-AE7A-BB59-F3DB-62B810D433A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701DEC-91AD-4B60-7430-4D472DAA95D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C47D2C-5962-3CE7-34AE-01F68670A9E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E6B8ACC-DA99-D7A2-7945-7742FCCEFD1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BE66927-6508-830A-7515-2A09866C23D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E86240A-FCE8-6AEA-B070-196AFBA17E9C}"/>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16DFCDB-F2A4-4BA8-D7F4-472318292EC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B890E3E-DBBA-EB83-972E-C0D7694639E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AE703D4-21E4-C362-8338-8715BEDDF33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61F8277-B1B4-363F-FE80-80CB521C640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2C2E2A5-705A-D35C-EC10-2E2D72E50E3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53BBA0E-8247-E8FF-A4F0-FF394A2E230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1A61F1D-33FA-41CB-8825-34720877835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2AEFE5-3E68-D456-C133-E478CEF544C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E1B7367-6C43-8FFB-7462-721EF8080EE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F2DB565-F03B-028A-DC8F-4E87BB9FB41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F173566-E037-F27C-DF7A-A976627E7E4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B5C6899-03CD-F71D-5CC8-D2D89A924F5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54C600E-0906-6B09-4D6F-BFB10257695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F6DAB6D1-7874-2E0B-420C-22D1357334D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F58E253-9A71-26E1-EDDA-29FEFEB0FBF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D94FEE0-BB09-81EF-FB32-8743332E8C2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36F7FFC-CECD-EE58-34FE-BDA2D91B8BB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7D28974-BAB6-5BBC-B4FA-DE9FB0B7D36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CADB8F1-6BAB-01A3-B3CA-E6903CA847E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CFF1CAB-101E-99EE-7BCD-DC615239BF9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C2BB248-8D46-E4D1-6760-5264FD0170C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148FDB-4974-5964-72E6-5A31C48217C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9858543-EC54-94D0-DEBA-8014444A1DA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53738E2-A8FC-7BE8-0D13-C048D751291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3FDDEC1-7B79-9F2E-139E-1BE0F7750ED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05C3586-8AAB-ED77-9DDE-DD90623483C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B14B567-FBF7-1F4E-5799-67167EDB314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3A19AB7-F0E2-3037-3238-03989DAE4E5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576F55-F3FC-0B08-0DCC-CA6362EC56E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E87456-EB3E-196A-AE9C-B1AB8A7871E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B9FDADB-19F5-F58D-063F-0DB8833E591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31060C7-C02C-5520-4799-E53DEFE21B0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B806538-6FB2-D255-BF15-95687624147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78B959A-8209-BFBB-81EF-78B29BEA19E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CB77C92-EDBC-9BDF-1917-EF7CDAC5DE5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F4F64D0-B795-3268-7092-18C621F8C51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1F2B8C-2723-1A00-34F2-B20AD36FA29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B7F5E3F-5AC7-B5C0-3A7A-E6DB0C31070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348D072-79CD-6247-410F-A62BDAC5D90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4B19B9-49DB-5B28-A6EE-941061C0504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72C6F70-81BC-0B6F-6A42-6BCB2395B52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7AC012B-BFBE-8456-7D74-1E59D9FE5F4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9F6CB4A-9DC5-D93E-B686-1360B4E24BF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9F01938-B94B-FB9B-2E70-0270BB01E0F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F905C7E-9994-1EFB-B923-1062869DFF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67C575A-4CB3-7938-48C2-1F06192CF84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86816E4-A787-6593-3EBC-5621541E4D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7430099-D88F-269D-92BC-30616DDBEAD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444ABC0-D1E9-1389-2913-52787D6BD9A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DF3060E-480D-F7F5-63D9-76442393DEF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AF089B1-72F9-E540-A3E8-4444E0B83F2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1B71701-B703-9614-7060-C49D20BF0FC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C0FD884-E99B-3716-2A66-FB93F0DF1D2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C2BBE14-7526-03A4-8C9B-1F2E4FDA8D7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0C64568-CB75-BC26-E843-A7473031F93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E717249-87D7-3B87-BD01-8C4834B426B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B22CCD1-EF2B-B560-387D-DAB7401AC48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40FD716-8472-877B-2DCA-9382944438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F45A555-70AC-3224-8FBA-DF2119CC788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685AF5E-A4EF-527A-C66F-6CF5090D148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A6CE0C7-D346-6325-2FF3-200B4B0B1E2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BA3925-2F55-6CCF-0E97-A4900628808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806872A-8EEE-85FA-7852-7E4701DAFCC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87509746-30F6-485E-3152-E26B1C5DB25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3509FCB-F7EF-6F0A-1D2D-D7493BCA1E6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B37287F-71DD-8CD2-A7C3-BA80F7EAE30C}"/>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5B1171C-AD72-BF6B-700B-B7EBB25EBCF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9DC3C50-FDAF-AD1A-144F-A9499731330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0369E6E-79C4-E62F-CC4F-0CAC4518479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DE75209-2D65-E7F0-B670-6A4AB414D5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9B03F25-E114-476B-858C-6AB71355BF3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68CC8D8-6F98-DFDD-10D6-8844986DB24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1FA6E09-BC4F-0D0D-A3C8-6EE80F8336B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5D1DDC4-D69F-E635-48EC-BBF75779AA0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445359B-9679-D93F-3C47-6418B2DA402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33BA2F1-0D0B-377F-CD30-67313C4AFA9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A846C27-1766-3E47-0B39-12525C7EDC4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52C1D97-6A33-1A52-1014-9625517C2F8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1268D39-3C80-FBF9-C91C-6BED01C6BFC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B57C870C-B2E3-D15B-431D-9CE6AA44A26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8300D05-3F71-8534-CEF8-04ED452D5B7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D557A95-3A23-A9D3-A4EB-292A0A7B098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EEA9CA0-9DD8-6992-C9DF-87A6A49E2AF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2D7BE52-942A-322B-3A09-C6B9D3857C3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5BAC611-3A37-4BEC-99EF-AC167D201B7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7BF2F58-03AA-BA9E-4E7F-9EEED47E13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21503F9-E9CA-3441-FDB4-00A3F9D894E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02FB25D-5039-17A1-CD0B-3F0566B15DC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F544CEE-7C57-58BD-6232-7CEFFD6B098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DCFD1CA-8106-F3E3-DBB9-75E2244F219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CE3295A-6678-DBD0-8F22-C9335C841DF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BD93077-AB36-D18C-9CA0-5467A124A19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7CDEDD0-42BD-677A-0B0A-49C28E9CF2D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27889E3-3AFE-5E40-2A1F-0C19B5718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F9A0678-2AD8-A3C6-02F5-57A2060B4AC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1B46912-1B7B-0F5A-D594-218625348FD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7CCE8A2-B24B-70EC-E7D9-C3ACE732BB7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E4AA930-5F07-DC90-9AD9-8525B0515DE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00316B9-099B-CB36-B799-9393A5B652B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86" name="Rectangle 13">
            <a:extLst>
              <a:ext uri="{FF2B5EF4-FFF2-40B4-BE49-F238E27FC236}">
                <a16:creationId xmlns:a16="http://schemas.microsoft.com/office/drawing/2014/main" id="{5855F80B-3AA2-B29D-D073-ED9258169C45}"/>
              </a:ext>
            </a:extLst>
          </p:cNvPr>
          <p:cNvSpPr>
            <a:spLocks noChangeArrowheads="1"/>
          </p:cNvSpPr>
          <p:nvPr/>
        </p:nvSpPr>
        <p:spPr bwMode="auto">
          <a:xfrm>
            <a:off x="3124200" y="29654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39D67BC7-9B30-22E3-1D23-E495BBF18288}"/>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73175E91-0F3C-4D20-9106-3B909D802E4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858D69A-41F3-4CA4-9A46-D1A545D16A6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graphicFrame>
        <p:nvGraphicFramePr>
          <p:cNvPr id="143" name="Table 142">
            <a:extLst>
              <a:ext uri="{FF2B5EF4-FFF2-40B4-BE49-F238E27FC236}">
                <a16:creationId xmlns:a16="http://schemas.microsoft.com/office/drawing/2014/main" id="{47CE6BF0-F850-4570-A498-AD1FD34116FC}"/>
              </a:ext>
            </a:extLst>
          </p:cNvPr>
          <p:cNvGraphicFramePr>
            <a:graphicFrameLocks noGrp="1"/>
          </p:cNvGraphicFramePr>
          <p:nvPr>
            <p:extLst/>
          </p:nvPr>
        </p:nvGraphicFramePr>
        <p:xfrm>
          <a:off x="935855" y="2239694"/>
          <a:ext cx="10379031" cy="36576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Combination Form</a:t>
                      </a:r>
                      <a:r>
                        <a:rPr lang="en-US" sz="2400" kern="1200" dirty="0">
                          <a:solidFill>
                            <a:srgbClr val="03244B"/>
                          </a:solidFill>
                          <a:effectLst/>
                          <a:latin typeface="+mn-lt"/>
                          <a:ea typeface="+mn-ea"/>
                          <a:cs typeface="+mn-cs"/>
                        </a:rPr>
                        <a:t> </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record the voter’s                                                                    registered address.</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The voter reads and initials the "Similar Name                                             Affidavit" box, and the election officer checks                                                             the corresponding box.</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bl>
          </a:graphicData>
        </a:graphic>
      </p:graphicFrame>
      <p:pic>
        <p:nvPicPr>
          <p:cNvPr id="256" name="Picture 255">
            <a:extLst>
              <a:ext uri="{FF2B5EF4-FFF2-40B4-BE49-F238E27FC236}">
                <a16:creationId xmlns:a16="http://schemas.microsoft.com/office/drawing/2014/main" id="{78A08FE2-954F-480E-8251-39F65DEA830B}"/>
              </a:ext>
            </a:extLst>
          </p:cNvPr>
          <p:cNvPicPr>
            <a:picLocks noChangeAspect="1"/>
          </p:cNvPicPr>
          <p:nvPr/>
        </p:nvPicPr>
        <p:blipFill>
          <a:blip r:embed="rId5"/>
          <a:stretch>
            <a:fillRect/>
          </a:stretch>
        </p:blipFill>
        <p:spPr>
          <a:xfrm>
            <a:off x="8696761" y="2664460"/>
            <a:ext cx="2534057" cy="3142839"/>
          </a:xfrm>
          <a:prstGeom prst="rect">
            <a:avLst/>
          </a:prstGeom>
        </p:spPr>
      </p:pic>
    </p:spTree>
    <p:extLst>
      <p:ext uri="{BB962C8B-B14F-4D97-AF65-F5344CB8AC3E}">
        <p14:creationId xmlns:p14="http://schemas.microsoft.com/office/powerpoint/2010/main" val="1047687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75A066-F1E1-27A9-E806-4DB40BE7D55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C6DABC7-26A6-C016-6CA9-63B9351F1E0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BBFEF67-FC63-115E-E02F-7B0B3B6B870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5A244D8-EF07-F5D2-994A-D162D1D5AB0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42B29D0-A997-FE5A-2B40-8A454EBE35B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EFFBAA5-460A-ACBA-5638-4B6345A7D86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2C3C822-0E5B-5C24-C158-52054EE7913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260244D-7386-2C7F-2833-1DFF64937C7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CEC4A79-F8D3-4526-E08C-FED6A38C121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5AC36AA-171F-5E80-E5F8-1DD5B631264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8A5C2E4-63B2-6635-35F9-BB5D0711385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D372FCE-23E0-194E-4EA5-F20D5B95413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402D56B-CF5E-A7B2-D922-F8A080315BC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32B5EA6-4D14-C58E-A216-3E40332BA4C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731C3C4-B584-1E59-E44D-4ED94D519C2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8A1C632-0CC8-8EF4-374A-EE77F493B8A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F7CE9B2-340A-86F3-8737-AF861EBB2E1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C0EE30F-4754-8202-AAEC-EBC6466428C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C03B5EB-25D0-F885-C87A-2845C49BD0F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5B216A6-B84C-7F6B-74AF-A47942F8576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E04D1F0-734D-E411-D9AD-0FE85EAC88F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C8AB7B-DB16-3499-71FF-214A35A88DB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AFA7009-136A-5A26-7EAD-00BE69E36EE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30CF563-766F-7602-38AA-89F6590785C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28510B-1E0E-F500-F5C0-DEEC772DCEE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EEE6C14-09DF-DB87-B6D0-FA393BBF47A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5C5A3B5-D71A-C61B-9E84-88B9681734F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92F79C4-A492-7FB4-4361-B940FDB528B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90155AE-FF58-60FD-E3DF-A4D20A5F54D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104E3F0-AE7A-BB59-F3DB-62B810D433A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701DEC-91AD-4B60-7430-4D472DAA95D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C47D2C-5962-3CE7-34AE-01F68670A9E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E6B8ACC-DA99-D7A2-7945-7742FCCEFD1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BE66927-6508-830A-7515-2A09866C23D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E86240A-FCE8-6AEA-B070-196AFBA17E9C}"/>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16DFCDB-F2A4-4BA8-D7F4-472318292EC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B890E3E-DBBA-EB83-972E-C0D7694639E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AE703D4-21E4-C362-8338-8715BEDDF33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61F8277-B1B4-363F-FE80-80CB521C640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2C2E2A5-705A-D35C-EC10-2E2D72E50E3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53BBA0E-8247-E8FF-A4F0-FF394A2E230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1A61F1D-33FA-41CB-8825-34720877835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2AEFE5-3E68-D456-C133-E478CEF544C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E1B7367-6C43-8FFB-7462-721EF8080EE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F2DB565-F03B-028A-DC8F-4E87BB9FB41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F173566-E037-F27C-DF7A-A976627E7E4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B5C6899-03CD-F71D-5CC8-D2D89A924F5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54C600E-0906-6B09-4D6F-BFB10257695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F6DAB6D1-7874-2E0B-420C-22D1357334D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F58E253-9A71-26E1-EDDA-29FEFEB0FBF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D94FEE0-BB09-81EF-FB32-8743332E8C2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36F7FFC-CECD-EE58-34FE-BDA2D91B8BB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7D28974-BAB6-5BBC-B4FA-DE9FB0B7D36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CADB8F1-6BAB-01A3-B3CA-E6903CA847E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CFF1CAB-101E-99EE-7BCD-DC615239BF9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C2BB248-8D46-E4D1-6760-5264FD0170C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148FDB-4974-5964-72E6-5A31C48217C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9858543-EC54-94D0-DEBA-8014444A1DA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53738E2-A8FC-7BE8-0D13-C048D751291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3FDDEC1-7B79-9F2E-139E-1BE0F7750ED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05C3586-8AAB-ED77-9DDE-DD90623483C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B14B567-FBF7-1F4E-5799-67167EDB314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3A19AB7-F0E2-3037-3238-03989DAE4E5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576F55-F3FC-0B08-0DCC-CA6362EC56E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E87456-EB3E-196A-AE9C-B1AB8A7871E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B9FDADB-19F5-F58D-063F-0DB8833E591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31060C7-C02C-5520-4799-E53DEFE21B0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B806538-6FB2-D255-BF15-95687624147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78B959A-8209-BFBB-81EF-78B29BEA19E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CB77C92-EDBC-9BDF-1917-EF7CDAC5DE5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F4F64D0-B795-3268-7092-18C621F8C51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1F2B8C-2723-1A00-34F2-B20AD36FA29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B7F5E3F-5AC7-B5C0-3A7A-E6DB0C31070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348D072-79CD-6247-410F-A62BDAC5D90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4B19B9-49DB-5B28-A6EE-941061C0504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72C6F70-81BC-0B6F-6A42-6BCB2395B52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7AC012B-BFBE-8456-7D74-1E59D9FE5F4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9F6CB4A-9DC5-D93E-B686-1360B4E24BF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9F01938-B94B-FB9B-2E70-0270BB01E0F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F905C7E-9994-1EFB-B923-1062869DFF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67C575A-4CB3-7938-48C2-1F06192CF84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86816E4-A787-6593-3EBC-5621541E4D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7430099-D88F-269D-92BC-30616DDBEAD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444ABC0-D1E9-1389-2913-52787D6BD9A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DF3060E-480D-F7F5-63D9-76442393DEF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AF089B1-72F9-E540-A3E8-4444E0B83F2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1B71701-B703-9614-7060-C49D20BF0FC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C0FD884-E99B-3716-2A66-FB93F0DF1D2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C2BBE14-7526-03A4-8C9B-1F2E4FDA8D7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0C64568-CB75-BC26-E843-A7473031F93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E717249-87D7-3B87-BD01-8C4834B426B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B22CCD1-EF2B-B560-387D-DAB7401AC48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40FD716-8472-877B-2DCA-9382944438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F45A555-70AC-3224-8FBA-DF2119CC788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685AF5E-A4EF-527A-C66F-6CF5090D148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A6CE0C7-D346-6325-2FF3-200B4B0B1E2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BA3925-2F55-6CCF-0E97-A4900628808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806872A-8EEE-85FA-7852-7E4701DAFCC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87509746-30F6-485E-3152-E26B1C5DB25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3509FCB-F7EF-6F0A-1D2D-D7493BCA1E6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B37287F-71DD-8CD2-A7C3-BA80F7EAE30C}"/>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5B1171C-AD72-BF6B-700B-B7EBB25EBCF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9DC3C50-FDAF-AD1A-144F-A9499731330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0369E6E-79C4-E62F-CC4F-0CAC4518479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DE75209-2D65-E7F0-B670-6A4AB414D5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9B03F25-E114-476B-858C-6AB71355BF3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68CC8D8-6F98-DFDD-10D6-8844986DB24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1FA6E09-BC4F-0D0D-A3C8-6EE80F8336B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5D1DDC4-D69F-E635-48EC-BBF75779AA0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445359B-9679-D93F-3C47-6418B2DA402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33BA2F1-0D0B-377F-CD30-67313C4AFA9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A846C27-1766-3E47-0B39-12525C7EDC4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52C1D97-6A33-1A52-1014-9625517C2F8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1268D39-3C80-FBF9-C91C-6BED01C6BFC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B57C870C-B2E3-D15B-431D-9CE6AA44A26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8300D05-3F71-8534-CEF8-04ED452D5B7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D557A95-3A23-A9D3-A4EB-292A0A7B098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EEA9CA0-9DD8-6992-C9DF-87A6A49E2AF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2D7BE52-942A-322B-3A09-C6B9D3857C3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5BAC611-3A37-4BEC-99EF-AC167D201B7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7BF2F58-03AA-BA9E-4E7F-9EEED47E13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21503F9-E9CA-3441-FDB4-00A3F9D894E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02FB25D-5039-17A1-CD0B-3F0566B15DC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F544CEE-7C57-58BD-6232-7CEFFD6B098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DCFD1CA-8106-F3E3-DBB9-75E2244F219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CE3295A-6678-DBD0-8F22-C9335C841DF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BD93077-AB36-D18C-9CA0-5467A124A19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7CDEDD0-42BD-677A-0B0A-49C28E9CF2D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27889E3-3AFE-5E40-2A1F-0C19B5718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F9A0678-2AD8-A3C6-02F5-57A2060B4AC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1B46912-1B7B-0F5A-D594-218625348FD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7CCE8A2-B24B-70EC-E7D9-C3ACE732BB7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E4AA930-5F07-DC90-9AD9-8525B0515DE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00316B9-099B-CB36-B799-9393A5B652B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86" name="Rectangle 13">
            <a:extLst>
              <a:ext uri="{FF2B5EF4-FFF2-40B4-BE49-F238E27FC236}">
                <a16:creationId xmlns:a16="http://schemas.microsoft.com/office/drawing/2014/main" id="{5855F80B-3AA2-B29D-D073-ED9258169C45}"/>
              </a:ext>
            </a:extLst>
          </p:cNvPr>
          <p:cNvSpPr>
            <a:spLocks noChangeArrowheads="1"/>
          </p:cNvSpPr>
          <p:nvPr/>
        </p:nvSpPr>
        <p:spPr bwMode="auto">
          <a:xfrm>
            <a:off x="3124200" y="29654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39D67BC7-9B30-22E3-1D23-E495BBF18288}"/>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73175E91-0F3C-4D20-9106-3B909D802E4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858D69A-41F3-4CA4-9A46-D1A545D16A6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graphicFrame>
        <p:nvGraphicFramePr>
          <p:cNvPr id="143" name="Table 142">
            <a:extLst>
              <a:ext uri="{FF2B5EF4-FFF2-40B4-BE49-F238E27FC236}">
                <a16:creationId xmlns:a16="http://schemas.microsoft.com/office/drawing/2014/main" id="{47CE6BF0-F850-4570-A498-AD1FD34116FC}"/>
              </a:ext>
            </a:extLst>
          </p:cNvPr>
          <p:cNvGraphicFramePr>
            <a:graphicFrameLocks noGrp="1"/>
          </p:cNvGraphicFramePr>
          <p:nvPr>
            <p:extLst/>
          </p:nvPr>
        </p:nvGraphicFramePr>
        <p:xfrm>
          <a:off x="935855" y="1978439"/>
          <a:ext cx="10379031" cy="40233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Poll List and Signature Roster</a:t>
                      </a:r>
                      <a:endParaRPr lang="en-US" sz="2400" kern="1200" dirty="0">
                        <a:solidFill>
                          <a:srgbClr val="03244B"/>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 on the Poll List.</a:t>
                      </a:r>
                    </a:p>
                    <a:p>
                      <a:pPr marL="1257300" marR="0" lvl="1" indent="-342900" algn="l">
                        <a:spcBef>
                          <a:spcPts val="0"/>
                        </a:spcBef>
                        <a:spcAft>
                          <a:spcPts val="0"/>
                        </a:spcAft>
                        <a:buFont typeface="Wingdings" panose="05000000000000000000" pitchFamily="2" charset="2"/>
                        <a:buChar char="§"/>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write or stamp "voted early," "voted," or place some other notation next to the voter’s name.</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 the Signature Roster.</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If the voter wishes to update his or her voter registration record to match the name on the identification, have the voter complete a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Statement of Residence</a:t>
                      </a:r>
                      <a:r>
                        <a:rPr lang="en-US" sz="2400" dirty="0">
                          <a:effectLst/>
                          <a:latin typeface="Calibri" panose="020F0502020204030204" pitchFamily="34" charset="0"/>
                          <a:ea typeface="Calibri" panose="020F0502020204030204" pitchFamily="34" charset="0"/>
                          <a:cs typeface="Times New Roman" panose="02020603050405020304" pitchFamily="18" charset="0"/>
                        </a:rPr>
                        <a:t> (Form 21-6).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83072446"/>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the voter select a regular ballot from the disarranged ballot supply.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41512317"/>
                  </a:ext>
                </a:extLst>
              </a:tr>
            </a:tbl>
          </a:graphicData>
        </a:graphic>
      </p:graphicFrame>
      <p:graphicFrame>
        <p:nvGraphicFramePr>
          <p:cNvPr id="144" name="Table 143">
            <a:extLst>
              <a:ext uri="{FF2B5EF4-FFF2-40B4-BE49-F238E27FC236}">
                <a16:creationId xmlns:a16="http://schemas.microsoft.com/office/drawing/2014/main" id="{A81D06A3-7ADD-4C6F-A0B9-F33CC43D68AC}"/>
              </a:ext>
            </a:extLst>
          </p:cNvPr>
          <p:cNvGraphicFramePr>
            <a:graphicFrameLocks noGrp="1"/>
          </p:cNvGraphicFramePr>
          <p:nvPr>
            <p:extLst/>
          </p:nvPr>
        </p:nvGraphicFramePr>
        <p:xfrm>
          <a:off x="932541" y="6002733"/>
          <a:ext cx="10379031" cy="7315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Direct the voter to the voting booth and provide any additional voting instructions as directed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41512317"/>
                  </a:ext>
                </a:extLst>
              </a:tr>
            </a:tbl>
          </a:graphicData>
        </a:graphic>
      </p:graphicFrame>
    </p:spTree>
    <p:extLst>
      <p:ext uri="{BB962C8B-B14F-4D97-AF65-F5344CB8AC3E}">
        <p14:creationId xmlns:p14="http://schemas.microsoft.com/office/powerpoint/2010/main" val="3327474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9E672A-2A08-9474-EE94-5E928AE22D2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A419F00-9CC8-B0C9-3ED7-C8DD692E695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A0B87F7-5CF0-6094-C498-5A114B9DD82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BF1A43D-B6AD-5339-F625-178E0168B85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1253F71-212C-DC83-79DB-D6E62DC23F8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1DDFBCC-0937-7033-0FB2-670391BCD05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3DC0456-147C-AEB4-1D83-F8E637A6DDF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366D758-8AE1-C68A-15AF-A6B4B5A3CBC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C8E9D63-B410-ACDB-1C9B-C1D2638633A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09FE4FE-714D-06D1-5845-0CBEA611BDE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C67F4F1-32C4-29C5-63BC-4067E38A68D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C3317CFB-6BA6-B059-21DB-37815253070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CFF1B9A-C98D-A24F-2F86-CF0E345983D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E20728A-E561-0539-CF2E-A1F9B0903A9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4A47D0F-390B-CA4F-1C99-F661DED6EAE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41B411B-DE92-DC64-0DBF-36D68B509E5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D49978F-46BF-461D-17A2-69BA30FC7B0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95F2E91-46C8-F951-21E5-049DE964932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3006AEE-5A10-F1C3-EB5A-87369FD9639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7475DF1-F388-702B-5F4E-48F8A4E773A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36C27A0-0085-B37B-C270-FBB65B50EE9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9BF8D73-C3EB-32EE-5998-6C67A38F6DD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FF27019-CDAB-BAC0-DC86-54E90AEB75D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BCD798AF-C881-BE47-AF62-2C467E98F8D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72F5EBA-666D-5B9C-D8F5-CEA99F0D69F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F32A428-D890-29D3-6009-302AED32E67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09117F2-1ECA-37F0-0578-012408D77F6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0084B40C-EDF0-0BC9-74DF-09EE260064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99272648-84DE-3194-F63E-FBA61DB1166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47F3ECE-BDA5-2046-81EA-1CBB0F9AF5B7}"/>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1E0DDF3-CB4F-F3FB-9828-863EAB00B4E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5C1AF34-02B6-711C-E4A4-48B5002635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9F11EAB-A40E-93DC-5214-1D140273F7F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46B5B301-CD69-344F-1227-3A8A303E476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5DE1FC3-B54F-527E-F8F8-5133CE8E169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5DC1EE1-1119-182B-AE6D-74FB1C4E3BC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7BB31FA-B72B-D16D-0A8F-01B06EFA863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BB625B0-1F71-0F35-3EC7-CF8CB6E5A72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7B8C5F0-353F-4703-CAD9-213C70B71EE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2F7B74B-E85B-B2DF-6A5B-5247F0F0C2C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0E9EF1E-7E77-6A99-9728-430EA07BFBF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D3C2872-9394-17E2-A9E3-FD4797F3CF7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3938A1C-ECB7-8DB3-FDE5-AC0099AB306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D9F43EC-C9C4-8EEE-3AC3-02A339118E3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816CD06-52A8-2F88-4F9B-D49746FEE12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4150154-7265-2311-F76B-0B748925CCD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4BB242E8-EA9A-3F45-3D68-1471D684D1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686B7D4-AFA4-66F6-82F6-B02DAC6FB52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61DE54C-4EA5-1774-18D4-48B325B154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C285762-5C5B-AB0F-DF84-E79129FF7FF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D787DE0-F56D-A331-E64B-4B0732D5DCB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9079462-CF41-B379-5263-EEFFADB5E38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E523ED9-52A4-F4FB-9597-1FBECA11CA9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346641C-128F-A2C8-C572-87093F955F6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F67CDCA-1C64-A51A-3F01-BAFDFC86763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6AD84F4-CB26-C093-6C68-FCCD6EB7022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36CC800-E3D7-1359-A63E-F34C7F5484E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11EB282-0833-FC6D-CAB6-B912A15E5F5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C5407FB7-5C3C-138D-DFA7-BE9FB68C75A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1965B94-294A-CFCA-2B7C-784D7F2CAE5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FBC0B94-3778-2342-6427-E49CE5E6297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C154650-B130-6CCB-A7F1-34A79C5F140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5A6870A-548C-4934-13A3-A50079F85F1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8B8FC35-E073-2135-47C6-41760AF43B5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D9453F3-A4A8-05FB-6A62-481F3CB6BBE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6B4C300-8821-8110-A09E-FC64340E750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C7A83CA-8301-A17C-1E0D-702E18FBE41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1F61704-4CA5-6340-E68F-9C65F4DA8CE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8D3EED-50ED-AF03-9D0C-944E1DC16CA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8FA010B-335B-27FF-5589-9CC6AA60FF1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02F7B1A-5FEE-BE81-7CE2-57019B1DCC8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AA587A3-1225-B60D-F533-9376671F910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968E263-9DE5-EA64-85AC-DCF030E75AE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01A96F9-39C5-E9EF-AEE0-FFCECEAD669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FB1A43C-FE20-34C6-F889-5BF88684AE3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F59B382-A18A-EAD9-2994-02D3DDDBB28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081E29A-D8D8-4481-6CF6-550BB30EFF1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57B7150-025D-906C-B7DF-72837202E8A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329974C-4A72-AE8D-511D-F7D2DD53FAE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315F4CD-C54B-8514-22E7-BDE7500589F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991938A-19A2-FC58-6DB3-12B146850CF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9C61E4B-E649-D959-9FB7-A12CEA6AF0E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D2D02A6-545A-4B62-F015-45B0B4C6159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BF1D8C1-33AF-7BB1-D1E0-14172282F17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000C307-D740-94C8-BCD1-2EB3D8A4A0E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D9D95A9-B7E3-182B-DA10-A85C0CDE26F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B37E5E8-0E28-D0CA-F9C3-BF1F9E4C183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6DF99BA-A87C-8F76-ADC9-D94529C6307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D8BBA2C-337E-5C37-68A1-092C3B2FA826}"/>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703398A-F193-215D-8FAF-CDDD5C8BD6E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41A34CD-9CC8-16B4-1EAA-072594536352}"/>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A3B3E5A-6787-ADA7-C656-C8B08758D51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BB36F52-8B34-AAA1-B720-9B59DAB261C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131B27F-2B95-F819-AD70-9FD14A8901E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FAC5521-89A4-42DD-A6F6-9457045D86A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AEF3785-025A-B0EE-9633-3BA1B46EE81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8CD33FE-1297-0519-0D4C-A8E417B2C89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1E2BA94-FC2E-7F3E-9C24-2AEE5657BDB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DCA2CDB-A47B-79AD-5038-68C1B6D5478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44D67D6-7FD2-E9C6-7637-7691CAFC152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A659C2B-4FAC-BF1F-C9AF-D1D97EB9425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A029B74-DD10-E045-27A5-F0DC10FE212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FDBE2F4-CACE-1E0A-F8EC-1DE92CCFD76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72BF37B-D965-3253-9A3F-88EC3C584EF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959C3DF-803E-5007-3A67-A3A203EC54F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B614554-653A-1750-1C65-24B565D2B7E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350E082-0263-4A27-3E41-0312D8ADC31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608456A-33B2-DA54-8132-07E0715BAC5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E486463-AC69-FD87-4092-E884373526A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C929D4C-7B80-C4B1-DB6D-442AFD51BD5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59F571D-E49A-B206-E915-1BC14A1ED4B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C39C79C-32CA-DD3B-1250-52548A4F00E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ECD2E3B-D2ED-0842-AE04-D10503F5078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215606C-481D-53FC-28BB-5149A538A36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9D19BF8-E3BF-EC2B-F095-36A556FBF0E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FDF0F12-4761-702C-2439-5E0CE751F86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F62D04E-48BC-7CC5-65CB-1F79BBFBB6B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F5095E6-C79D-A68E-7FD0-BE446E83232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2F49E16-1728-DC3C-6184-D9C9B50FFCC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10551B2-2B55-15A4-7D7F-59A7EEBF00A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68C5802-A43D-CC7F-7F20-1C61271270E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8B21044-5A25-DB33-8AD3-D18E2CF234C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D396591-01B7-17B6-DC40-F6349427C40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30945836-C494-7164-6614-30198AD93A8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AF81CC4-7081-CD9C-5560-63D30C71D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8327DAE-0D0E-7B5F-7BB3-B6567359AC6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5045167-6F72-1749-9FBB-9084C3BCCC6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2D3634C-4070-D0F1-8A1D-9C708096225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549CF3B-3B2B-B9E2-7629-7C6A4D819DC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9084D47-27BA-924C-CE4E-662E60C8055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5976EE2-3F8B-537B-EEB3-85C4D9D6C53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69588FD-E9FB-98A9-AF21-C0035C9BD0C9}"/>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E7D5102-77C4-6E02-64B1-3C84716816B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4C2EB08-67F0-EDB6-F845-297CD49799D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0D382FAE-16F9-55D8-B716-41630A3760CD}"/>
              </a:ext>
            </a:extLst>
          </p:cNvPr>
          <p:cNvSpPr>
            <a:spLocks noChangeArrowheads="1"/>
          </p:cNvSpPr>
          <p:nvPr/>
        </p:nvSpPr>
        <p:spPr bwMode="auto">
          <a:xfrm>
            <a:off x="3124200" y="23256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768" name="Slide Number Placeholder 3">
            <a:extLst>
              <a:ext uri="{FF2B5EF4-FFF2-40B4-BE49-F238E27FC236}">
                <a16:creationId xmlns:a16="http://schemas.microsoft.com/office/drawing/2014/main" id="{9CC761B2-1992-41E7-FBAD-22D69C9ABEC2}"/>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5F603EAA-93E4-4D22-B566-4C920EFBF36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7FBFEF7-681A-400D-8E61-E4AEED720DF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graphicFrame>
        <p:nvGraphicFramePr>
          <p:cNvPr id="143" name="Table 142">
            <a:extLst>
              <a:ext uri="{FF2B5EF4-FFF2-40B4-BE49-F238E27FC236}">
                <a16:creationId xmlns:a16="http://schemas.microsoft.com/office/drawing/2014/main" id="{CDB8E39C-7FA2-44A5-B4C6-DFC630385D7D}"/>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Tree>
    <p:extLst>
      <p:ext uri="{BB962C8B-B14F-4D97-AF65-F5344CB8AC3E}">
        <p14:creationId xmlns:p14="http://schemas.microsoft.com/office/powerpoint/2010/main" val="1550124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79E12B-4B38-E264-C42D-DC0E7D4AB77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573285F-8A90-C590-03A1-7E7466F34B2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1636782-6D2C-3727-65B6-6BE19E36BEE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FA86581-C17E-F0A5-EC72-C7BAA30FBBE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A46BC27-C335-D360-9FD5-1D2696900FA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70D5DF9-2399-EA3E-29C5-E49B9B75CBC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34B6D95-C4CE-9783-F395-4FCD63568E6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491CA37-4ECA-D530-453C-264AE62E228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8779900-F028-1EF4-F033-230FC932DE3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4BA3846-0C4C-ACD1-AA26-9DE9E1092A9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AB6811A-DD55-0E90-ED99-726614E6C8E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097D8A8-4AA6-A5F2-23A3-010EC28FF06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51C69E5-E7DD-7C6F-7574-A2801399370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5961B8A-D29A-8F4F-1122-D48FBE79BC9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735C9FE-B4FF-48E8-9E08-52381277F7F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363C61-E594-8D09-9291-E870414D3C3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402AA03-5527-92A9-F9EB-F04DD4BCC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1303175-9AD8-D817-E724-CFD8216F7039}"/>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42ADE71-AEBC-C35D-1B7E-8731F4365D5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AD59190-6484-3C50-FA81-E728C777AA4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592C0E4-3E84-5EB2-A59A-00C999DD03B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B41437C-9CDA-AC42-6B88-B5A315673D1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B1BEDEF-EC0F-7DDE-998E-4A370149B69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965C957-6376-E7D7-FBDF-6C55A21738E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A6500EF-BEB8-7AF3-E78A-4A9293C18DC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D51CECD-A5A4-A677-01E5-C68CE23D18B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E32B70B-E131-B2E2-21AE-83D5013E76C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CC73F48-0FF2-688F-A0EB-424EC4807D0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7A10E370-70DF-462D-2E04-4551108645D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42E8736-7BBF-AF1B-87A8-875F137CDEC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CA810EE-36C0-3CED-A80C-6CCFEC8DC1D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DDC4F1D-3D2C-649C-F1F4-7B4064E31AB0}"/>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3938176-864D-7D3A-02A5-AC4C8B0B256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B159E66-F9FC-8280-8001-5E81DACAA16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107D005-4334-F765-3C5F-F9F8AC30C24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42065F3-DC20-28FD-8EF1-D6B45EA3C3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C436B74-3411-E949-2DC8-8AB0D8B7B71B}"/>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9505F60-CC39-40AF-03BF-BE3BC261182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EF13D2F-8864-C232-F87C-4931751C3471}"/>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F91A1BC-79DA-3071-1AEF-CF22BE762B7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9A13002-CF37-A046-9421-665CFB53F5A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2C7A8F2E-D63D-6B63-701C-55F41BBBD3E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166624E-0316-B2A7-93EC-17C5B50CFDF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9927442-F1B4-D1E7-7032-978337702FC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8637DD2-7597-BF8E-4103-6D44CF92F69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C1A7968-DADC-5B86-9C7C-5CF0DF606C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FC5EC11-F337-3081-4C1B-60F6E8D81B1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D7CAA9E-E913-4E8A-A92B-C04D7B3AF42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91EDAE9-909B-0AF6-FEF2-EDA0722F644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66AC40E-38A4-023D-A993-81B6F690206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A23FAA-54E7-EAC2-DE76-C17CAE3207A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2B7278C-0700-A0D8-8387-9DB5A756C24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69227E0-52F9-1F83-E410-8F3E7FE102D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B1B951E-FAB1-6B98-1F0E-56EB8DC0C5D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8A74CA9-7E40-5B9D-4EB6-85A75453BFE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87751DB-CF0B-BCA4-60DA-5E7781B514D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BEFD1F-E3DC-3D0E-E34D-DDE387EAC55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AE3ED93-B000-4693-D333-5E88BAA1470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01EAFE2-8C9F-B077-1922-1DDEF1F83D2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EA7B3A2-40A2-C642-AB91-6826DBC0ED9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D51D2C3-357A-0689-4B6A-8AC371D71E3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A4B7BE4-3AFE-F250-11CF-96DBC33020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CB2D7D3-EFDA-8CEF-5617-F6560A37FB1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7F6F7C92-5674-DDCB-4360-D6B906D1E1C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B64FBAC-AE77-C0EA-58BC-E5EF1D08D49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6B0670C-3EE3-81AD-D22B-24357E72097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CD5C780-8557-C09E-3ECF-4A7782F82EB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3485A17-9B9E-A044-58C6-CB9A5F3CB74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8777BB4-D10D-ADE2-FEA5-748200E0EAA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8B69E0A-735C-A09C-3A54-5CA0BE1B26B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9D7CDD8-1219-F0C2-A762-E7D19284807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0F2AB4C-505E-A3BB-31B1-62617DD4797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3DB9C58-08B6-A871-DD7C-AEE687CC833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231616E-11D2-D6B1-69A0-3EE41B0CC3C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3EF5F4E-ACDC-E8EB-B4DF-4CBDD575E89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4B34F47-CFCE-36AA-5F81-5D2A4056D69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CED57FA-1D6D-01D9-A3B7-68AA6D06935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8D24C05-6662-BD3C-4BE4-B69A52841E2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F376678-CDFD-F637-89C7-EF32B1CF60E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86C5DD06-4E8F-DAA2-9965-4BFFF570A5B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C39AEDD-364A-6840-A862-C609914DEEF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19FF72C-E419-5895-7E32-AFB87DE0413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BABC97D-65C0-BBB2-7355-E6E529A15AE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65EC11-5BC1-D53C-9920-007C2195E36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EAE89DE-7AFF-CAA0-6607-33EBFA2536B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58F6C1A-28D5-0547-E357-D89320939C0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27FED66-EBDC-07DA-9057-0650CB2D848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FC86779D-35C4-13D7-EF10-1DFEAC502DF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8DC2F55-A90B-A8B7-1B7F-13AADC90A77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EB1BFB4-9F91-1F97-BCCB-1F4017670CC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9D05D25-B8B7-F758-411D-73E03623F98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75FBDDF-BED8-294B-9BE9-9345B5FAC61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ADA2F95-45E9-D8B0-D94A-48B264E6C5C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BDB9221-6B0F-8065-541C-DEDC88F74FF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5B36BD0-7A2D-52CF-B8FA-E7B37146034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671233B-B1DA-DE0E-C008-64DE26F615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A79390D-A2C1-2D17-041F-E0967A297C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8A89440-960C-E76D-58BB-2F1FA9E4827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6FC3D23-DADB-CAD8-DD98-251F6959316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1200FA7-4B9D-D2FD-90C1-B47A51F1387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1511F05-0202-76D6-A434-63599930345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1F3F671-FC9B-35A9-B56D-DA9BC061055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A9885A5-EF25-971E-2523-CEA5DDD58C9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91896FC-B3CF-F3CC-B7F0-9E089250442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1BA2C31-62BB-FBC7-89E8-ACB2258AAED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C2BECA0-3386-AD79-1C36-96FA4A5DD6B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B0E7209-088E-844C-F942-A3A229B5E34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FB25B80-9A56-DB2D-1A0B-3D5E2EAF3BE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354CF4D-8B8E-C04C-835A-8A1E90CFE09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90554D8-367C-3AED-4329-F982D02012B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F60E6F7-FF3B-336F-D02C-BD61346FAE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532D5D5-E75B-DD26-8555-EFD4DB33D08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BD893B9-A75D-BA6F-7902-59DBC5D4151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77FACC9-7574-C2E4-4835-7542D3F1F56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9AE4F5A-DAF5-D4A2-C4D3-D5284397285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299D1A-FAF2-F1AA-CD8D-172DF75483D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EE160B1-1D0D-1859-79AD-6218FF00C67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4C375C6-E4CB-C867-A088-67BD32B75C5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EAF24B4-A2D7-8DAE-6753-F64B7C233ED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16ED0BE-9AE7-14BF-BFF1-AE37B76CC4C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A9247F3-C1C3-EB94-9910-1CFC9295983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423D88-F0B7-F7D0-6EE5-8934196A1BA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F2E607B-5258-F771-85CB-29E9A259F1F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31C86F4-006A-B24B-AE44-65C098B6F69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8423FAC-C7F1-298F-23CA-5E6658D5F8A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FB2B8CC-8377-86AB-4484-E17D812D401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E0923E8-9BE1-F7B0-6982-E259E044373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585620D-5618-D6AC-51FD-7ED461C4D16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5F63D7F-80D6-05B6-3207-9B6127BC9C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C3AF882-9ADF-C05B-CC52-C0E69A4A006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A9A827C-1215-CCDA-94B3-09656B4FDB4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E26773E-3C98-1E8A-EB06-269FE88E873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2E047D4-28F9-F092-8C29-A97295A7867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5C49E21-86B0-4143-11D5-DBC80B8F47F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2779" name="Picture 32778">
            <a:extLst>
              <a:ext uri="{FF2B5EF4-FFF2-40B4-BE49-F238E27FC236}">
                <a16:creationId xmlns:a16="http://schemas.microsoft.com/office/drawing/2014/main" id="{561AF63F-A263-8118-8DDB-71C1227C01CA}"/>
              </a:ext>
            </a:extLst>
          </p:cNvPr>
          <p:cNvPicPr>
            <a:picLocks noChangeAspect="1"/>
          </p:cNvPicPr>
          <p:nvPr/>
        </p:nvPicPr>
        <p:blipFill rotWithShape="1">
          <a:blip r:embed="rId5"/>
          <a:srcRect l="814" t="1057" r="1276" b="1336"/>
          <a:stretch/>
        </p:blipFill>
        <p:spPr>
          <a:xfrm>
            <a:off x="7896225" y="2024063"/>
            <a:ext cx="3567113" cy="4619625"/>
          </a:xfrm>
          <a:prstGeom prst="rect">
            <a:avLst/>
          </a:prstGeom>
          <a:ln>
            <a:solidFill>
              <a:srgbClr val="000000"/>
            </a:solidFill>
          </a:ln>
          <a:effectLst>
            <a:outerShdw blurRad="50800" dist="38100" dir="2700000" algn="tl" rotWithShape="0">
              <a:prstClr val="black">
                <a:alpha val="40000"/>
              </a:prstClr>
            </a:outerShdw>
          </a:effectLst>
        </p:spPr>
      </p:pic>
      <p:graphicFrame>
        <p:nvGraphicFramePr>
          <p:cNvPr id="32781" name="Table 32780">
            <a:extLst>
              <a:ext uri="{FF2B5EF4-FFF2-40B4-BE49-F238E27FC236}">
                <a16:creationId xmlns:a16="http://schemas.microsoft.com/office/drawing/2014/main" id="{99B8E86D-D5D9-F2AB-58AA-C876EF963380}"/>
              </a:ext>
            </a:extLst>
          </p:cNvPr>
          <p:cNvGraphicFramePr>
            <a:graphicFrameLocks noGrp="1"/>
          </p:cNvGraphicFramePr>
          <p:nvPr>
            <p:extLst/>
          </p:nvPr>
        </p:nvGraphicFramePr>
        <p:xfrm>
          <a:off x="6199732" y="5941751"/>
          <a:ext cx="1362075" cy="733616"/>
        </p:xfrm>
        <a:graphic>
          <a:graphicData uri="http://schemas.openxmlformats.org/drawingml/2006/table">
            <a:tbl>
              <a:tblPr firstRow="1" firstCol="1" bandRow="1"/>
              <a:tblGrid>
                <a:gridCol w="1362075">
                  <a:extLst>
                    <a:ext uri="{9D8B030D-6E8A-4147-A177-3AD203B41FA5}">
                      <a16:colId xmlns:a16="http://schemas.microsoft.com/office/drawing/2014/main" val="974309132"/>
                    </a:ext>
                  </a:extLst>
                </a:gridCol>
              </a:tblGrid>
              <a:tr h="274320">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2317193935"/>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(Tan)</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F4DB72"/>
                    </a:solidFill>
                  </a:tcPr>
                </a:tc>
                <a:extLst>
                  <a:ext uri="{0D108BD9-81ED-4DB2-BD59-A6C34878D82A}">
                    <a16:rowId xmlns:a16="http://schemas.microsoft.com/office/drawing/2014/main" val="3146395239"/>
                  </a:ext>
                </a:extLst>
              </a:tr>
            </a:tbl>
          </a:graphicData>
        </a:graphic>
      </p:graphicFrame>
      <p:sp>
        <p:nvSpPr>
          <p:cNvPr id="31" name="Slide Number Placeholder 3">
            <a:extLst>
              <a:ext uri="{FF2B5EF4-FFF2-40B4-BE49-F238E27FC236}">
                <a16:creationId xmlns:a16="http://schemas.microsoft.com/office/drawing/2014/main" id="{9F11D23C-6D1F-236F-BF08-F12B47B2BD2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7.1J</a:t>
            </a:r>
          </a:p>
        </p:txBody>
      </p:sp>
      <p:sp>
        <p:nvSpPr>
          <p:cNvPr id="142" name="Slide Number Placeholder 3">
            <a:extLst>
              <a:ext uri="{FF2B5EF4-FFF2-40B4-BE49-F238E27FC236}">
                <a16:creationId xmlns:a16="http://schemas.microsoft.com/office/drawing/2014/main" id="{6456719C-C08D-4408-9776-FFBD70FBD51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FF4C0312-DD3F-4768-9117-ABEBBBBD658F}"/>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sp>
        <p:nvSpPr>
          <p:cNvPr id="146" name="Content Placeholder 257">
            <a:extLst>
              <a:ext uri="{FF2B5EF4-FFF2-40B4-BE49-F238E27FC236}">
                <a16:creationId xmlns:a16="http://schemas.microsoft.com/office/drawing/2014/main" id="{6646F5A1-2166-46BC-A0B9-988F95D61DC1}"/>
              </a:ext>
            </a:extLst>
          </p:cNvPr>
          <p:cNvSpPr txBox="1">
            <a:spLocks/>
          </p:cNvSpPr>
          <p:nvPr/>
        </p:nvSpPr>
        <p:spPr>
          <a:xfrm>
            <a:off x="838199" y="2272683"/>
            <a:ext cx="6723608" cy="20506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6"/>
              </a:rPr>
              <a:t>Statement of Residence</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21-6)</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Allows voters whose name appears on the list of returned voter registration certificates or who have moved within the county of the election to vote and to correct his or her address.</a:t>
            </a:r>
          </a:p>
        </p:txBody>
      </p:sp>
    </p:spTree>
    <p:extLst>
      <p:ext uri="{BB962C8B-B14F-4D97-AF65-F5344CB8AC3E}">
        <p14:creationId xmlns:p14="http://schemas.microsoft.com/office/powerpoint/2010/main" val="1828080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1" name="Table 140">
            <a:extLst>
              <a:ext uri="{FF2B5EF4-FFF2-40B4-BE49-F238E27FC236}">
                <a16:creationId xmlns:a16="http://schemas.microsoft.com/office/drawing/2014/main" id="{A0FB4368-7B01-477D-A17F-2B7992052B08}"/>
              </a:ext>
            </a:extLst>
          </p:cNvPr>
          <p:cNvGraphicFramePr>
            <a:graphicFrameLocks noGrp="1"/>
          </p:cNvGraphicFramePr>
          <p:nvPr>
            <p:extLst/>
          </p:nvPr>
        </p:nvGraphicFramePr>
        <p:xfrm>
          <a:off x="1821354" y="2212781"/>
          <a:ext cx="8549292" cy="573977"/>
        </p:xfrm>
        <a:graphic>
          <a:graphicData uri="http://schemas.openxmlformats.org/drawingml/2006/table">
            <a:tbl>
              <a:tblPr firstRow="1" firstCol="1" bandRow="1"/>
              <a:tblGrid>
                <a:gridCol w="8549292">
                  <a:extLst>
                    <a:ext uri="{9D8B030D-6E8A-4147-A177-3AD203B41FA5}">
                      <a16:colId xmlns:a16="http://schemas.microsoft.com/office/drawing/2014/main" val="1618553718"/>
                    </a:ext>
                  </a:extLst>
                </a:gridCol>
              </a:tblGrid>
              <a:tr h="457200">
                <a:tc>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a:t>
                      </a: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procedures to qualify and check-in a voter</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83214224"/>
                  </a:ext>
                </a:extLst>
              </a:tr>
            </a:tbl>
          </a:graphicData>
        </a:graphic>
      </p:graphicFrame>
      <p:graphicFrame>
        <p:nvGraphicFramePr>
          <p:cNvPr id="98" name="Table 97">
            <a:extLst>
              <a:ext uri="{FF2B5EF4-FFF2-40B4-BE49-F238E27FC236}">
                <a16:creationId xmlns:a16="http://schemas.microsoft.com/office/drawing/2014/main" id="{F9637BAA-3D76-4783-998F-DEAC340BC645}"/>
              </a:ext>
            </a:extLst>
          </p:cNvPr>
          <p:cNvGraphicFramePr>
            <a:graphicFrameLocks noGrp="1"/>
          </p:cNvGraphicFramePr>
          <p:nvPr>
            <p:extLst/>
          </p:nvPr>
        </p:nvGraphicFramePr>
        <p:xfrm>
          <a:off x="1821355" y="2786758"/>
          <a:ext cx="8549292" cy="3329499"/>
        </p:xfrm>
        <a:graphic>
          <a:graphicData uri="http://schemas.openxmlformats.org/drawingml/2006/table">
            <a:tbl>
              <a:tblPr firstRow="1" firstCol="1" bandRow="1"/>
              <a:tblGrid>
                <a:gridCol w="794319">
                  <a:extLst>
                    <a:ext uri="{9D8B030D-6E8A-4147-A177-3AD203B41FA5}">
                      <a16:colId xmlns:a16="http://schemas.microsoft.com/office/drawing/2014/main" val="1253857059"/>
                    </a:ext>
                  </a:extLst>
                </a:gridCol>
                <a:gridCol w="7754973">
                  <a:extLst>
                    <a:ext uri="{9D8B030D-6E8A-4147-A177-3AD203B41FA5}">
                      <a16:colId xmlns:a16="http://schemas.microsoft.com/office/drawing/2014/main" val="1377879313"/>
                    </a:ext>
                  </a:extLst>
                </a:gridCol>
              </a:tblGrid>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steps to process a voter.</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226316976"/>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List A and List B identification requirements.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9050772"/>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a:t>
                      </a:r>
                      <a:r>
                        <a:rPr lang="en-US" sz="18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type of ballot a voter qualifies for.</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3157406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a:t>
                      </a:r>
                      <a:r>
                        <a:rPr lang="en-US" sz="1800">
                          <a:solidFill>
                            <a:schemeClr val="tx1"/>
                          </a:solidFill>
                          <a:effectLst/>
                          <a:latin typeface="Calibri" panose="020F0502020204030204" pitchFamily="34" charset="0"/>
                          <a:ea typeface="Calibri" panose="020F0502020204030204" pitchFamily="34" charset="0"/>
                          <a:cs typeface="Calibri" panose="020F0502020204030204" pitchFamily="34" charset="0"/>
                        </a:rPr>
                        <a:t> scenarios to qualify a voter and complete the check-in process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35124399"/>
                  </a:ext>
                </a:extLst>
              </a:tr>
              <a:tr h="259969">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with a</a:t>
                      </a:r>
                      <a:r>
                        <a:rPr lang="en-US" sz="18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cceptable form of photo identification or "E" notation (scenario one).</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786831493"/>
                  </a:ext>
                </a:extLst>
              </a:tr>
              <a:tr h="259969">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a:t>
                      </a:r>
                      <a:r>
                        <a:rPr lang="en-US" sz="1800">
                          <a:solidFill>
                            <a:schemeClr val="tx1"/>
                          </a:solidFill>
                          <a:effectLst/>
                          <a:latin typeface="Calibri" panose="020F0502020204030204" pitchFamily="34" charset="0"/>
                          <a:ea typeface="Calibri" panose="020F0502020204030204" pitchFamily="34" charset="0"/>
                          <a:cs typeface="Calibri" panose="020F0502020204030204" pitchFamily="34" charset="0"/>
                        </a:rPr>
                        <a:t>who does not possess and cannot reasonably obtain an acceptable form of photo identification (scenario two).</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3139837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how to complete a Reasonable Impediment Declaration (RID).</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34497744"/>
                  </a:ext>
                </a:extLst>
              </a:tr>
            </a:tbl>
          </a:graphicData>
        </a:graphic>
      </p:graphicFrame>
    </p:spTree>
    <p:extLst>
      <p:ext uri="{BB962C8B-B14F-4D97-AF65-F5344CB8AC3E}">
        <p14:creationId xmlns:p14="http://schemas.microsoft.com/office/powerpoint/2010/main" val="387871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sp>
        <p:nvSpPr>
          <p:cNvPr id="144" name="Content Placeholder 257">
            <a:extLst>
              <a:ext uri="{FF2B5EF4-FFF2-40B4-BE49-F238E27FC236}">
                <a16:creationId xmlns:a16="http://schemas.microsoft.com/office/drawing/2014/main" id="{0F200CCD-FC35-467C-A385-A963C2BD11B0}"/>
              </a:ext>
            </a:extLst>
          </p:cNvPr>
          <p:cNvSpPr txBox="1">
            <a:spLocks/>
          </p:cNvSpPr>
          <p:nvPr/>
        </p:nvSpPr>
        <p:spPr>
          <a:xfrm>
            <a:off x="841792" y="2730755"/>
            <a:ext cx="10515600"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b="1" dirty="0"/>
              <a:t>A registered voter</a:t>
            </a:r>
            <a:r>
              <a:rPr lang="en-US" dirty="0"/>
              <a:t> who moves to a new precinct </a:t>
            </a:r>
            <a:r>
              <a:rPr lang="en-US" b="1" dirty="0"/>
              <a:t>within the same county</a:t>
            </a:r>
            <a:r>
              <a:rPr lang="en-US" dirty="0"/>
              <a:t> and hasn't updated their registration before the election can complete a </a:t>
            </a:r>
            <a:r>
              <a:rPr lang="en-US" u="sng" dirty="0">
                <a:hlinkClick r:id="rId5"/>
              </a:rPr>
              <a:t>Statement of Residence</a:t>
            </a:r>
            <a:r>
              <a:rPr lang="en-US" dirty="0"/>
              <a:t> (Form 21-6) and vote at their former precinct polling place. </a:t>
            </a:r>
          </a:p>
          <a:p>
            <a:pPr>
              <a:lnSpc>
                <a:spcPct val="107000"/>
              </a:lnSpc>
              <a:spcBef>
                <a:spcPts val="0"/>
              </a:spcBef>
            </a:pPr>
            <a:r>
              <a:rPr lang="en-US" dirty="0"/>
              <a:t>The presiding judge can help voters confirm their polling place or find the correct one. This process is shown in Step 3 of this scenario. </a:t>
            </a:r>
          </a:p>
          <a:p>
            <a:pPr>
              <a:lnSpc>
                <a:spcPct val="107000"/>
              </a:lnSpc>
              <a:spcBef>
                <a:spcPts val="0"/>
              </a:spcBef>
            </a:pPr>
            <a:r>
              <a:rPr lang="en-US" dirty="0"/>
              <a:t>Our office highly recommends that you work with the authority conducting the election to determine the procedures for processing these voters.</a:t>
            </a:r>
          </a:p>
        </p:txBody>
      </p:sp>
      <p:graphicFrame>
        <p:nvGraphicFramePr>
          <p:cNvPr id="145" name="Table 144">
            <a:extLst>
              <a:ext uri="{FF2B5EF4-FFF2-40B4-BE49-F238E27FC236}">
                <a16:creationId xmlns:a16="http://schemas.microsoft.com/office/drawing/2014/main" id="{E9D949C1-5962-416F-AC2E-099B9C05384B}"/>
              </a:ext>
            </a:extLst>
          </p:cNvPr>
          <p:cNvGraphicFramePr>
            <a:graphicFrameLocks noGrp="1"/>
          </p:cNvGraphicFramePr>
          <p:nvPr>
            <p:extLst/>
          </p:nvPr>
        </p:nvGraphicFramePr>
        <p:xfrm>
          <a:off x="906485" y="2231003"/>
          <a:ext cx="10379031" cy="3657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u="none"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rPr>
                        <a:t>Scenario Four: Voter Has Moved</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bl>
          </a:graphicData>
        </a:graphic>
      </p:graphicFrame>
    </p:spTree>
    <p:extLst>
      <p:ext uri="{BB962C8B-B14F-4D97-AF65-F5344CB8AC3E}">
        <p14:creationId xmlns:p14="http://schemas.microsoft.com/office/powerpoint/2010/main" val="323560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68" name="Table 32767">
            <a:extLst>
              <a:ext uri="{FF2B5EF4-FFF2-40B4-BE49-F238E27FC236}">
                <a16:creationId xmlns:a16="http://schemas.microsoft.com/office/drawing/2014/main" id="{29E946B9-660C-1909-8EBA-FED20B41053B}"/>
              </a:ext>
            </a:extLst>
          </p:cNvPr>
          <p:cNvGraphicFramePr>
            <a:graphicFrameLocks noGrp="1"/>
          </p:cNvGraphicFramePr>
          <p:nvPr>
            <p:extLst/>
          </p:nvPr>
        </p:nvGraphicFramePr>
        <p:xfrm>
          <a:off x="906485" y="5345678"/>
          <a:ext cx="10387584" cy="731520"/>
        </p:xfrm>
        <a:graphic>
          <a:graphicData uri="http://schemas.openxmlformats.org/drawingml/2006/table">
            <a:tbl>
              <a:tblPr firstRow="1" firstCol="1" bandRow="1"/>
              <a:tblGrid>
                <a:gridCol w="923544">
                  <a:extLst>
                    <a:ext uri="{9D8B030D-6E8A-4147-A177-3AD203B41FA5}">
                      <a16:colId xmlns:a16="http://schemas.microsoft.com/office/drawing/2014/main" val="3228819073"/>
                    </a:ext>
                  </a:extLst>
                </a:gridCol>
                <a:gridCol w="9464040">
                  <a:extLst>
                    <a:ext uri="{9D8B030D-6E8A-4147-A177-3AD203B41FA5}">
                      <a16:colId xmlns:a16="http://schemas.microsoft.com/office/drawing/2014/main" val="4165880482"/>
                    </a:ext>
                  </a:extLst>
                </a:gridCol>
              </a:tblGrid>
              <a:tr h="467149">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lnSpc>
                          <a:spcPct val="107000"/>
                        </a:lnSpc>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Have voter confirm residence address in the OLRV, or on the screen of the ePollbook.</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794407047"/>
                  </a:ext>
                </a:extLst>
              </a:tr>
            </a:tbl>
          </a:graphicData>
        </a:graphic>
      </p:graphicFrame>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3" name="Table 142">
            <a:extLst>
              <a:ext uri="{FF2B5EF4-FFF2-40B4-BE49-F238E27FC236}">
                <a16:creationId xmlns:a16="http://schemas.microsoft.com/office/drawing/2014/main" id="{38ACEC7A-A9BE-4CFA-9163-5BFD5550FB51}"/>
              </a:ext>
            </a:extLst>
          </p:cNvPr>
          <p:cNvGraphicFramePr>
            <a:graphicFrameLocks noGrp="1"/>
          </p:cNvGraphicFramePr>
          <p:nvPr>
            <p:extLst/>
          </p:nvPr>
        </p:nvGraphicFramePr>
        <p:xfrm>
          <a:off x="906485" y="2231003"/>
          <a:ext cx="10379031" cy="31089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spcBef>
                          <a:spcPts val="0"/>
                        </a:spcBef>
                        <a:spcAft>
                          <a:spcPts val="0"/>
                        </a:spcAft>
                      </a:pPr>
                      <a:r>
                        <a:rPr lang="en-US" sz="2400" b="1" u="none"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rPr>
                        <a:t>Scenario Four: Voter Has Moved</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000" b="1" dirty="0">
                          <a:solidFill>
                            <a:srgbClr val="03244B"/>
                          </a:solidFill>
                          <a:effectLst/>
                          <a:latin typeface="+mn-lt"/>
                          <a:ea typeface="Calibri" panose="020F0502020204030204" pitchFamily="34" charset="0"/>
                          <a:cs typeface="Times New Roman" panose="02020603050405020304" pitchFamily="18" charset="0"/>
                        </a:rPr>
                        <a:t>In this scenario, the voter:</a:t>
                      </a:r>
                      <a:endParaRPr lang="en-US" sz="2000" dirty="0">
                        <a:solidFill>
                          <a:srgbClr val="03244B"/>
                        </a:solidFill>
                        <a:effectLst/>
                        <a:latin typeface="+mn-lt"/>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000" kern="1200" dirty="0">
                          <a:solidFill>
                            <a:srgbClr val="03244B"/>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000" kern="1200" dirty="0">
                          <a:solidFill>
                            <a:srgbClr val="03244B"/>
                          </a:solidFill>
                          <a:effectLst/>
                          <a:latin typeface="+mn-lt"/>
                          <a:ea typeface="+mn-ea"/>
                          <a:cs typeface="+mn-cs"/>
                        </a:rPr>
                        <a:t>Is listed in the OLRV, or on the screen of the ePollbook.</a:t>
                      </a:r>
                    </a:p>
                    <a:p>
                      <a:pPr marL="457200" indent="-342900" algn="l">
                        <a:buFont typeface="Wingdings" panose="05000000000000000000" pitchFamily="2" charset="2"/>
                        <a:buChar char="ü"/>
                      </a:pPr>
                      <a:r>
                        <a:rPr lang="en-US" sz="2000" kern="1200" dirty="0">
                          <a:solidFill>
                            <a:srgbClr val="03244B"/>
                          </a:solidFill>
                          <a:effectLst/>
                          <a:latin typeface="+mn-lt"/>
                          <a:ea typeface="+mn-ea"/>
                          <a:cs typeface="+mn-cs"/>
                        </a:rPr>
                        <a:t>The voter’s name on the identification exactly matches the name in the OLRV or on the screen of the ePollbook.</a:t>
                      </a:r>
                    </a:p>
                    <a:p>
                      <a:pPr marL="457200" indent="-342900" algn="l">
                        <a:buFont typeface="Wingdings" panose="05000000000000000000" pitchFamily="2" charset="2"/>
                        <a:buChar char="ü"/>
                      </a:pPr>
                      <a:r>
                        <a:rPr lang="en-US" sz="2000" kern="1200" dirty="0">
                          <a:solidFill>
                            <a:srgbClr val="03244B"/>
                          </a:solidFill>
                          <a:effectLst/>
                          <a:latin typeface="+mn-lt"/>
                          <a:ea typeface="+mn-ea"/>
                          <a:cs typeface="+mn-cs"/>
                        </a:rPr>
                        <a:t>Has moved.</a:t>
                      </a:r>
                      <a:endParaRPr lang="en-US" sz="20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739147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4" name="Table 143">
            <a:extLst>
              <a:ext uri="{FF2B5EF4-FFF2-40B4-BE49-F238E27FC236}">
                <a16:creationId xmlns:a16="http://schemas.microsoft.com/office/drawing/2014/main" id="{F982736F-5D5B-49EB-A5CB-8B89943CA96C}"/>
              </a:ext>
            </a:extLst>
          </p:cNvPr>
          <p:cNvGraphicFramePr>
            <a:graphicFrameLocks noGrp="1"/>
          </p:cNvGraphicFramePr>
          <p:nvPr>
            <p:extLst>
              <p:ext uri="{D42A27DB-BD31-4B8C-83A1-F6EECF244321}">
                <p14:modId xmlns:p14="http://schemas.microsoft.com/office/powerpoint/2010/main" val="4027222561"/>
              </p:ext>
            </p:extLst>
          </p:nvPr>
        </p:nvGraphicFramePr>
        <p:xfrm>
          <a:off x="897931" y="2261583"/>
          <a:ext cx="10396138" cy="4389120"/>
        </p:xfrm>
        <a:graphic>
          <a:graphicData uri="http://schemas.openxmlformats.org/drawingml/2006/table">
            <a:tbl>
              <a:tblPr firstRow="1" firstCol="1" bandRow="1"/>
              <a:tblGrid>
                <a:gridCol w="857507">
                  <a:extLst>
                    <a:ext uri="{9D8B030D-6E8A-4147-A177-3AD203B41FA5}">
                      <a16:colId xmlns:a16="http://schemas.microsoft.com/office/drawing/2014/main" val="3228819073"/>
                    </a:ext>
                  </a:extLst>
                </a:gridCol>
                <a:gridCol w="4675715">
                  <a:extLst>
                    <a:ext uri="{9D8B030D-6E8A-4147-A177-3AD203B41FA5}">
                      <a16:colId xmlns:a16="http://schemas.microsoft.com/office/drawing/2014/main" val="4165880482"/>
                    </a:ext>
                  </a:extLst>
                </a:gridCol>
                <a:gridCol w="4862916">
                  <a:extLst>
                    <a:ext uri="{9D8B030D-6E8A-4147-A177-3AD203B41FA5}">
                      <a16:colId xmlns:a16="http://schemas.microsoft.com/office/drawing/2014/main" val="3092134030"/>
                    </a:ext>
                  </a:extLst>
                </a:gridCol>
              </a:tblGrid>
              <a:tr h="467149">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gridSpan="2">
                  <a:txBody>
                    <a:bodyPr/>
                    <a:lstStyle/>
                    <a:p>
                      <a:pPr marL="0" marR="0" algn="l">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marL="0" marR="0" algn="just">
                        <a:spcBef>
                          <a:spcPts val="0"/>
                        </a:spcBef>
                        <a:spcAft>
                          <a:spcPts val="0"/>
                        </a:spcAft>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46893696"/>
                  </a:ext>
                </a:extLst>
              </a:tr>
              <a:tr h="21076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Step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3</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000" b="1" kern="1200" dirty="0">
                          <a:solidFill>
                            <a:schemeClr val="tx1"/>
                          </a:solidFill>
                          <a:effectLst/>
                          <a:latin typeface="+mn-lt"/>
                          <a:ea typeface="+mn-ea"/>
                          <a:cs typeface="+mn-cs"/>
                        </a:rPr>
                        <a:t>Voter With an "S" Notation</a:t>
                      </a:r>
                      <a:endParaRPr lang="en-US" sz="2000" kern="1200" dirty="0">
                        <a:solidFill>
                          <a:schemeClr val="tx1"/>
                        </a:solidFill>
                        <a:effectLst/>
                        <a:latin typeface="+mn-lt"/>
                        <a:ea typeface="+mn-ea"/>
                        <a:cs typeface="+mn-cs"/>
                      </a:endParaRP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Have the voter complete a </a:t>
                      </a:r>
                      <a:r>
                        <a:rPr lang="en-US" sz="2000" u="sng" kern="1200" dirty="0">
                          <a:solidFill>
                            <a:schemeClr val="tx1"/>
                          </a:solidFill>
                          <a:effectLst/>
                          <a:latin typeface="+mn-lt"/>
                          <a:ea typeface="+mn-ea"/>
                          <a:cs typeface="+mn-cs"/>
                          <a:hlinkClick r:id="rId5"/>
                        </a:rPr>
                        <a:t>Statement of Residence</a:t>
                      </a:r>
                      <a:r>
                        <a:rPr lang="en-US" sz="2000" kern="1200" dirty="0">
                          <a:solidFill>
                            <a:schemeClr val="tx1"/>
                          </a:solidFill>
                          <a:effectLst/>
                          <a:latin typeface="+mn-lt"/>
                          <a:ea typeface="+mn-ea"/>
                          <a:cs typeface="+mn-cs"/>
                        </a:rPr>
                        <a:t> (Form 21-6).</a:t>
                      </a: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Continue with Step 4 below.</a:t>
                      </a:r>
                    </a:p>
                    <a:p>
                      <a:r>
                        <a:rPr lang="en-US" sz="2000" b="1" kern="1200" dirty="0">
                          <a:solidFill>
                            <a:schemeClr val="tx1"/>
                          </a:solidFill>
                          <a:effectLst/>
                          <a:latin typeface="+mn-lt"/>
                          <a:ea typeface="+mn-ea"/>
                          <a:cs typeface="+mn-cs"/>
                        </a:rPr>
                        <a:t> </a:t>
                      </a:r>
                      <a:endParaRPr lang="en-US" sz="2000" kern="1200" dirty="0">
                        <a:solidFill>
                          <a:schemeClr val="tx1"/>
                        </a:solidFill>
                        <a:effectLst/>
                        <a:latin typeface="+mn-lt"/>
                        <a:ea typeface="+mn-ea"/>
                        <a:cs typeface="+mn-cs"/>
                      </a:endParaRPr>
                    </a:p>
                    <a:p>
                      <a:r>
                        <a:rPr lang="en-US" sz="2000" b="1" kern="1200" dirty="0">
                          <a:solidFill>
                            <a:schemeClr val="tx1"/>
                          </a:solidFill>
                          <a:effectLst/>
                          <a:latin typeface="+mn-lt"/>
                          <a:ea typeface="+mn-ea"/>
                          <a:cs typeface="+mn-cs"/>
                        </a:rPr>
                        <a:t>Precinct Polling Place: Moved Within Precinct</a:t>
                      </a:r>
                      <a:endParaRPr lang="en-US" sz="2000" kern="1200" dirty="0">
                        <a:solidFill>
                          <a:schemeClr val="tx1"/>
                        </a:solidFill>
                        <a:effectLst/>
                        <a:latin typeface="+mn-lt"/>
                        <a:ea typeface="+mn-ea"/>
                        <a:cs typeface="+mn-cs"/>
                      </a:endParaRP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Ask the voter if he or she still resides within the county.</a:t>
                      </a: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Have the voter complete a </a:t>
                      </a:r>
                      <a:r>
                        <a:rPr lang="en-US" sz="2000" u="sng" kern="1200" dirty="0">
                          <a:solidFill>
                            <a:schemeClr val="tx1"/>
                          </a:solidFill>
                          <a:effectLst/>
                          <a:latin typeface="+mn-lt"/>
                          <a:ea typeface="+mn-ea"/>
                          <a:cs typeface="+mn-cs"/>
                          <a:hlinkClick r:id="rId5"/>
                        </a:rPr>
                        <a:t>Statement of Residence</a:t>
                      </a:r>
                      <a:r>
                        <a:rPr lang="en-US" sz="2000" kern="1200" dirty="0">
                          <a:solidFill>
                            <a:schemeClr val="tx1"/>
                          </a:solidFill>
                          <a:effectLst/>
                          <a:latin typeface="+mn-lt"/>
                          <a:ea typeface="+mn-ea"/>
                          <a:cs typeface="+mn-cs"/>
                        </a:rPr>
                        <a:t> (Form 21-6).</a:t>
                      </a:r>
                    </a:p>
                    <a:p>
                      <a:pPr marL="571500" indent="-342900">
                        <a:buFont typeface="Arial" panose="020B0604020202020204" pitchFamily="34" charset="0"/>
                        <a:buChar char="•"/>
                      </a:pPr>
                      <a:r>
                        <a:rPr lang="en-US" sz="2000" kern="1200" dirty="0">
                          <a:solidFill>
                            <a:schemeClr val="tx1"/>
                          </a:solidFill>
                          <a:effectLst/>
                          <a:latin typeface="+mn-lt"/>
                          <a:ea typeface="+mn-ea"/>
                          <a:cs typeface="+mn-cs"/>
                        </a:rPr>
                        <a:t>Continue with Step 4 below.</a:t>
                      </a:r>
                      <a:endParaRPr lang="en-US"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1" kern="1200" dirty="0">
                          <a:solidFill>
                            <a:schemeClr val="tx1"/>
                          </a:solidFill>
                          <a:effectLst/>
                          <a:latin typeface="+mn-lt"/>
                          <a:ea typeface="+mn-ea"/>
                          <a:cs typeface="+mn-cs"/>
                        </a:rPr>
                        <a:t>Countywide Polling Place: Moved Within County</a:t>
                      </a:r>
                      <a:endParaRPr lang="en-US" sz="2000" kern="1200" dirty="0">
                        <a:solidFill>
                          <a:schemeClr val="tx1"/>
                        </a:solidFill>
                        <a:effectLst/>
                        <a:latin typeface="+mn-lt"/>
                        <a:ea typeface="+mn-ea"/>
                        <a:cs typeface="+mn-cs"/>
                      </a:endParaRP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Have the voter complete a </a:t>
                      </a:r>
                      <a:r>
                        <a:rPr lang="en-US" sz="2000" u="sng" kern="1200" dirty="0">
                          <a:solidFill>
                            <a:schemeClr val="tx1"/>
                          </a:solidFill>
                          <a:effectLst/>
                          <a:latin typeface="+mn-lt"/>
                          <a:ea typeface="+mn-ea"/>
                          <a:cs typeface="+mn-cs"/>
                          <a:hlinkClick r:id="rId5"/>
                        </a:rPr>
                        <a:t>Statement of Residence</a:t>
                      </a:r>
                      <a:r>
                        <a:rPr lang="en-US" sz="2000" kern="1200" dirty="0">
                          <a:solidFill>
                            <a:schemeClr val="tx1"/>
                          </a:solidFill>
                          <a:effectLst/>
                          <a:latin typeface="+mn-lt"/>
                          <a:ea typeface="+mn-ea"/>
                          <a:cs typeface="+mn-cs"/>
                        </a:rPr>
                        <a:t> (Form 21-6).</a:t>
                      </a: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Once voter completes a Statement of Residence, they are required to receive a regular ballot for their </a:t>
                      </a:r>
                      <a:r>
                        <a:rPr lang="en-US" sz="2000" b="1" kern="1200" dirty="0">
                          <a:solidFill>
                            <a:schemeClr val="tx1"/>
                          </a:solidFill>
                          <a:effectLst/>
                          <a:latin typeface="+mn-lt"/>
                          <a:ea typeface="+mn-ea"/>
                          <a:cs typeface="+mn-cs"/>
                        </a:rPr>
                        <a:t>former </a:t>
                      </a:r>
                      <a:r>
                        <a:rPr lang="en-US" sz="2000" kern="1200" dirty="0">
                          <a:solidFill>
                            <a:schemeClr val="tx1"/>
                          </a:solidFill>
                          <a:effectLst/>
                          <a:latin typeface="+mn-lt"/>
                          <a:ea typeface="+mn-ea"/>
                          <a:cs typeface="+mn-cs"/>
                        </a:rPr>
                        <a:t>precinct.</a:t>
                      </a:r>
                    </a:p>
                    <a:p>
                      <a:pPr marL="571500" indent="-342900">
                        <a:buFont typeface="Arial" panose="020B0604020202020204" pitchFamily="34" charset="0"/>
                        <a:buChar char="•"/>
                      </a:pPr>
                      <a:r>
                        <a:rPr lang="en-US" sz="2000" kern="1200" dirty="0">
                          <a:solidFill>
                            <a:schemeClr val="tx1"/>
                          </a:solidFill>
                          <a:effectLst/>
                          <a:latin typeface="+mn-lt"/>
                          <a:ea typeface="+mn-ea"/>
                          <a:cs typeface="+mn-cs"/>
                        </a:rPr>
                        <a:t>Continue with Step 4 below.</a:t>
                      </a:r>
                      <a:endParaRPr lang="en-US"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42167589"/>
                  </a:ext>
                </a:extLst>
              </a:tr>
            </a:tbl>
          </a:graphicData>
        </a:graphic>
      </p:graphicFrame>
    </p:spTree>
    <p:extLst>
      <p:ext uri="{BB962C8B-B14F-4D97-AF65-F5344CB8AC3E}">
        <p14:creationId xmlns:p14="http://schemas.microsoft.com/office/powerpoint/2010/main" val="38886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4" name="Table 143">
            <a:extLst>
              <a:ext uri="{FF2B5EF4-FFF2-40B4-BE49-F238E27FC236}">
                <a16:creationId xmlns:a16="http://schemas.microsoft.com/office/drawing/2014/main" id="{F982736F-5D5B-49EB-A5CB-8B89943CA96C}"/>
              </a:ext>
            </a:extLst>
          </p:cNvPr>
          <p:cNvGraphicFramePr>
            <a:graphicFrameLocks noGrp="1"/>
          </p:cNvGraphicFramePr>
          <p:nvPr>
            <p:extLst>
              <p:ext uri="{D42A27DB-BD31-4B8C-83A1-F6EECF244321}">
                <p14:modId xmlns:p14="http://schemas.microsoft.com/office/powerpoint/2010/main" val="1364809335"/>
              </p:ext>
            </p:extLst>
          </p:nvPr>
        </p:nvGraphicFramePr>
        <p:xfrm>
          <a:off x="897931" y="2261582"/>
          <a:ext cx="10396138" cy="3365749"/>
        </p:xfrm>
        <a:graphic>
          <a:graphicData uri="http://schemas.openxmlformats.org/drawingml/2006/table">
            <a:tbl>
              <a:tblPr firstRow="1" firstCol="1" bandRow="1"/>
              <a:tblGrid>
                <a:gridCol w="857507">
                  <a:extLst>
                    <a:ext uri="{9D8B030D-6E8A-4147-A177-3AD203B41FA5}">
                      <a16:colId xmlns:a16="http://schemas.microsoft.com/office/drawing/2014/main" val="3228819073"/>
                    </a:ext>
                  </a:extLst>
                </a:gridCol>
                <a:gridCol w="4675715">
                  <a:extLst>
                    <a:ext uri="{9D8B030D-6E8A-4147-A177-3AD203B41FA5}">
                      <a16:colId xmlns:a16="http://schemas.microsoft.com/office/drawing/2014/main" val="4165880482"/>
                    </a:ext>
                  </a:extLst>
                </a:gridCol>
                <a:gridCol w="4862916">
                  <a:extLst>
                    <a:ext uri="{9D8B030D-6E8A-4147-A177-3AD203B41FA5}">
                      <a16:colId xmlns:a16="http://schemas.microsoft.com/office/drawing/2014/main" val="3092134030"/>
                    </a:ext>
                  </a:extLst>
                </a:gridCol>
              </a:tblGrid>
              <a:tr h="336574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Step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3</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000" b="1" kern="1200" dirty="0">
                          <a:solidFill>
                            <a:schemeClr val="tx1"/>
                          </a:solidFill>
                          <a:effectLst/>
                          <a:latin typeface="+mn-lt"/>
                          <a:ea typeface="+mn-ea"/>
                          <a:cs typeface="+mn-cs"/>
                        </a:rPr>
                        <a:t>Precinct Polling Place: Voter Moved Outside Precinct but Within the County and Shows up in Their New Precinct but Has Not Updated Their Voter Registration</a:t>
                      </a:r>
                      <a:endParaRPr lang="en-US" sz="2000" kern="1200" dirty="0">
                        <a:solidFill>
                          <a:schemeClr val="tx1"/>
                        </a:solidFill>
                        <a:effectLst/>
                        <a:latin typeface="+mn-lt"/>
                        <a:ea typeface="+mn-ea"/>
                        <a:cs typeface="+mn-cs"/>
                      </a:endParaRP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Ask the voter if he or she still resides within the county.</a:t>
                      </a: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Instruct the voter to go to the former polling place and complete a </a:t>
                      </a:r>
                      <a:r>
                        <a:rPr lang="en-US" sz="2000" u="sng" kern="1200" dirty="0">
                          <a:solidFill>
                            <a:schemeClr val="tx1"/>
                          </a:solidFill>
                          <a:effectLst/>
                          <a:latin typeface="+mn-lt"/>
                          <a:ea typeface="+mn-ea"/>
                          <a:cs typeface="+mn-cs"/>
                          <a:hlinkClick r:id="rId5"/>
                        </a:rPr>
                        <a:t>Statement of Residence</a:t>
                      </a:r>
                      <a:r>
                        <a:rPr lang="en-US" sz="2000" kern="1200" dirty="0">
                          <a:solidFill>
                            <a:schemeClr val="tx1"/>
                          </a:solidFill>
                          <a:effectLst/>
                          <a:latin typeface="+mn-lt"/>
                          <a:ea typeface="+mn-ea"/>
                          <a:cs typeface="+mn-cs"/>
                        </a:rPr>
                        <a:t> (Form 21-6) to receive a regular ballot. </a:t>
                      </a:r>
                    </a:p>
                  </a:txBody>
                  <a:tcPr marL="68580" marR="68580" marT="0" marB="0">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1" kern="1200" dirty="0">
                          <a:solidFill>
                            <a:srgbClr val="03244B"/>
                          </a:solidFill>
                          <a:effectLst/>
                          <a:latin typeface="+mn-lt"/>
                          <a:ea typeface="+mn-ea"/>
                          <a:cs typeface="+mn-cs"/>
                        </a:rPr>
                        <a:t>Countywide Polling Place: Moved Outside County</a:t>
                      </a:r>
                      <a:endParaRPr lang="en-US" sz="2000" kern="1200" dirty="0">
                        <a:solidFill>
                          <a:srgbClr val="03244B"/>
                        </a:solidFill>
                        <a:effectLst/>
                        <a:latin typeface="+mn-lt"/>
                        <a:ea typeface="+mn-ea"/>
                        <a:cs typeface="+mn-cs"/>
                      </a:endParaRPr>
                    </a:p>
                    <a:p>
                      <a:pPr marL="571500" lvl="0" indent="-342900">
                        <a:buFont typeface="Arial" panose="020B0604020202020204" pitchFamily="34" charset="0"/>
                        <a:buChar char="•"/>
                      </a:pPr>
                      <a:r>
                        <a:rPr lang="en-US" sz="2000" kern="1200" dirty="0">
                          <a:solidFill>
                            <a:srgbClr val="03244B"/>
                          </a:solidFill>
                          <a:effectLst/>
                          <a:latin typeface="+mn-lt"/>
                          <a:ea typeface="+mn-ea"/>
                          <a:cs typeface="+mn-cs"/>
                        </a:rPr>
                        <a:t>Contact the authority conducting the election for instructions.</a:t>
                      </a:r>
                    </a:p>
                    <a:p>
                      <a:pPr marL="914400" lvl="0" indent="-342900">
                        <a:buFont typeface="Courier New" panose="02070309020205020404" pitchFamily="49" charset="0"/>
                        <a:buChar char="o"/>
                      </a:pPr>
                      <a:r>
                        <a:rPr lang="en-US" sz="2000" b="1" kern="1200" dirty="0">
                          <a:solidFill>
                            <a:srgbClr val="03244B"/>
                          </a:solidFill>
                          <a:effectLst/>
                          <a:latin typeface="+mn-lt"/>
                          <a:ea typeface="+mn-ea"/>
                          <a:cs typeface="+mn-cs"/>
                        </a:rPr>
                        <a:t>Early Voting</a:t>
                      </a:r>
                      <a:r>
                        <a:rPr lang="en-US" sz="2000" kern="1200" dirty="0">
                          <a:solidFill>
                            <a:srgbClr val="03244B"/>
                          </a:solidFill>
                          <a:effectLst/>
                          <a:latin typeface="+mn-lt"/>
                          <a:ea typeface="+mn-ea"/>
                          <a:cs typeface="+mn-cs"/>
                        </a:rPr>
                        <a:t>—Inform the voter they may vote a limited ballot in the new county of residence.</a:t>
                      </a:r>
                    </a:p>
                    <a:p>
                      <a:pPr marL="914400" lvl="0" indent="-342900">
                        <a:buFont typeface="Courier New" panose="02070309020205020404" pitchFamily="49" charset="0"/>
                        <a:buChar char="o"/>
                      </a:pPr>
                      <a:r>
                        <a:rPr lang="en-US" sz="2000" b="1" kern="1200" dirty="0">
                          <a:solidFill>
                            <a:srgbClr val="03244B"/>
                          </a:solidFill>
                          <a:effectLst/>
                          <a:latin typeface="+mn-lt"/>
                          <a:ea typeface="+mn-ea"/>
                          <a:cs typeface="+mn-cs"/>
                        </a:rPr>
                        <a:t>Election Day</a:t>
                      </a:r>
                      <a:r>
                        <a:rPr lang="en-US" sz="2000" kern="1200" dirty="0">
                          <a:solidFill>
                            <a:srgbClr val="03244B"/>
                          </a:solidFill>
                          <a:effectLst/>
                          <a:latin typeface="+mn-lt"/>
                          <a:ea typeface="+mn-ea"/>
                          <a:cs typeface="+mn-cs"/>
                        </a:rPr>
                        <a:t>—Inform the voter they </a:t>
                      </a:r>
                      <a:r>
                        <a:rPr lang="en-US" sz="2000" kern="1200" dirty="0">
                          <a:solidFill>
                            <a:schemeClr val="tx1"/>
                          </a:solidFill>
                          <a:effectLst/>
                          <a:latin typeface="+mn-lt"/>
                          <a:ea typeface="+mn-ea"/>
                          <a:cs typeface="+mn-cs"/>
                        </a:rPr>
                        <a:t>may vote a provisional ballot since a limited ballot is not available on election day.</a:t>
                      </a:r>
                      <a:endParaRPr lang="en-US" sz="2000" kern="1200" dirty="0">
                        <a:solidFill>
                          <a:srgbClr val="03244B"/>
                        </a:solidFill>
                        <a:effectLst/>
                        <a:latin typeface="+mn-lt"/>
                        <a:ea typeface="+mn-ea"/>
                        <a:cs typeface="+mn-cs"/>
                      </a:endParaRPr>
                    </a:p>
                  </a:txBody>
                  <a:tcPr marL="68580" marR="68580" marT="0" marB="0">
                    <a:lnL w="12700" cap="flat" cmpd="sng" algn="ctr">
                      <a:no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42167589"/>
                  </a:ext>
                </a:extLst>
              </a:tr>
            </a:tbl>
          </a:graphicData>
        </a:graphic>
      </p:graphicFrame>
    </p:spTree>
    <p:extLst>
      <p:ext uri="{BB962C8B-B14F-4D97-AF65-F5344CB8AC3E}">
        <p14:creationId xmlns:p14="http://schemas.microsoft.com/office/powerpoint/2010/main" val="3260658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4" name="Table 143">
            <a:extLst>
              <a:ext uri="{FF2B5EF4-FFF2-40B4-BE49-F238E27FC236}">
                <a16:creationId xmlns:a16="http://schemas.microsoft.com/office/drawing/2014/main" id="{F982736F-5D5B-49EB-A5CB-8B89943CA96C}"/>
              </a:ext>
            </a:extLst>
          </p:cNvPr>
          <p:cNvGraphicFramePr>
            <a:graphicFrameLocks noGrp="1"/>
          </p:cNvGraphicFramePr>
          <p:nvPr>
            <p:extLst/>
          </p:nvPr>
        </p:nvGraphicFramePr>
        <p:xfrm>
          <a:off x="897931" y="2261583"/>
          <a:ext cx="10396138" cy="3657600"/>
        </p:xfrm>
        <a:graphic>
          <a:graphicData uri="http://schemas.openxmlformats.org/drawingml/2006/table">
            <a:tbl>
              <a:tblPr firstRow="1" firstCol="1" bandRow="1"/>
              <a:tblGrid>
                <a:gridCol w="857507">
                  <a:extLst>
                    <a:ext uri="{9D8B030D-6E8A-4147-A177-3AD203B41FA5}">
                      <a16:colId xmlns:a16="http://schemas.microsoft.com/office/drawing/2014/main" val="3228819073"/>
                    </a:ext>
                  </a:extLst>
                </a:gridCol>
                <a:gridCol w="4675715">
                  <a:extLst>
                    <a:ext uri="{9D8B030D-6E8A-4147-A177-3AD203B41FA5}">
                      <a16:colId xmlns:a16="http://schemas.microsoft.com/office/drawing/2014/main" val="4165880482"/>
                    </a:ext>
                  </a:extLst>
                </a:gridCol>
                <a:gridCol w="4862916">
                  <a:extLst>
                    <a:ext uri="{9D8B030D-6E8A-4147-A177-3AD203B41FA5}">
                      <a16:colId xmlns:a16="http://schemas.microsoft.com/office/drawing/2014/main" val="3092134030"/>
                    </a:ext>
                  </a:extLst>
                </a:gridCol>
              </a:tblGrid>
              <a:tr h="21076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Step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3</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000" b="1" kern="1200" dirty="0">
                          <a:solidFill>
                            <a:srgbClr val="03244B"/>
                          </a:solidFill>
                          <a:effectLst/>
                          <a:latin typeface="+mn-lt"/>
                          <a:ea typeface="+mn-ea"/>
                          <a:cs typeface="+mn-cs"/>
                        </a:rPr>
                        <a:t>Precinct Polling Place: Moved Outside County</a:t>
                      </a:r>
                      <a:endParaRPr lang="en-US" sz="2000" kern="1200" dirty="0">
                        <a:solidFill>
                          <a:srgbClr val="03244B"/>
                        </a:solidFill>
                        <a:effectLst/>
                        <a:latin typeface="+mn-lt"/>
                        <a:ea typeface="+mn-ea"/>
                        <a:cs typeface="+mn-cs"/>
                      </a:endParaRPr>
                    </a:p>
                    <a:p>
                      <a:pPr marL="571500" lvl="0" indent="-342900">
                        <a:buFont typeface="Arial" panose="020B0604020202020204" pitchFamily="34" charset="0"/>
                        <a:buChar char="•"/>
                      </a:pPr>
                      <a:r>
                        <a:rPr lang="en-US" sz="2000" kern="1200" dirty="0">
                          <a:solidFill>
                            <a:srgbClr val="03244B"/>
                          </a:solidFill>
                          <a:effectLst/>
                          <a:latin typeface="+mn-lt"/>
                          <a:ea typeface="+mn-ea"/>
                          <a:cs typeface="+mn-cs"/>
                        </a:rPr>
                        <a:t>Contact the authority conducting the election for instructions.</a:t>
                      </a:r>
                    </a:p>
                    <a:p>
                      <a:pPr marL="914400" lvl="0" indent="-342900">
                        <a:buFont typeface="Courier New" panose="02070309020205020404" pitchFamily="49" charset="0"/>
                        <a:buChar char="o"/>
                      </a:pPr>
                      <a:r>
                        <a:rPr lang="en-US" sz="2000" b="1" kern="1200" dirty="0">
                          <a:solidFill>
                            <a:srgbClr val="03244B"/>
                          </a:solidFill>
                          <a:effectLst/>
                          <a:latin typeface="+mn-lt"/>
                          <a:ea typeface="+mn-ea"/>
                          <a:cs typeface="+mn-cs"/>
                        </a:rPr>
                        <a:t>Early Voting</a:t>
                      </a:r>
                      <a:r>
                        <a:rPr lang="en-US" sz="2000" kern="1200" dirty="0">
                          <a:solidFill>
                            <a:srgbClr val="03244B"/>
                          </a:solidFill>
                          <a:effectLst/>
                          <a:latin typeface="+mn-lt"/>
                          <a:ea typeface="+mn-ea"/>
                          <a:cs typeface="+mn-cs"/>
                        </a:rPr>
                        <a:t>—Inform the voter they may vote a limited ballot in the new county of residence.</a:t>
                      </a:r>
                    </a:p>
                    <a:p>
                      <a:pPr marL="914400" indent="-342900">
                        <a:buFont typeface="Courier New" panose="02070309020205020404" pitchFamily="49" charset="0"/>
                        <a:buChar char="o"/>
                      </a:pPr>
                      <a:r>
                        <a:rPr lang="en-US" sz="2000" b="1" kern="1200" dirty="0">
                          <a:solidFill>
                            <a:srgbClr val="03244B"/>
                          </a:solidFill>
                          <a:effectLst/>
                          <a:latin typeface="+mn-lt"/>
                          <a:ea typeface="+mn-ea"/>
                          <a:cs typeface="+mn-cs"/>
                        </a:rPr>
                        <a:t>Election Day</a:t>
                      </a:r>
                      <a:r>
                        <a:rPr lang="en-US" sz="2000" kern="1200" dirty="0">
                          <a:solidFill>
                            <a:srgbClr val="03244B"/>
                          </a:solidFill>
                          <a:effectLst/>
                          <a:latin typeface="+mn-lt"/>
                          <a:ea typeface="+mn-ea"/>
                          <a:cs typeface="+mn-cs"/>
                        </a:rPr>
                        <a:t>—Inform the voter they </a:t>
                      </a:r>
                      <a:r>
                        <a:rPr lang="en-US" sz="2000" kern="1200" dirty="0">
                          <a:solidFill>
                            <a:schemeClr val="tx1"/>
                          </a:solidFill>
                          <a:effectLst/>
                          <a:latin typeface="+mn-lt"/>
                          <a:ea typeface="+mn-ea"/>
                          <a:cs typeface="+mn-cs"/>
                        </a:rPr>
                        <a:t>may vote a provisional ballot since a limited ballot is not available on election day.</a:t>
                      </a:r>
                      <a:endParaRPr lang="en-US" sz="20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1" kern="1200" dirty="0">
                          <a:solidFill>
                            <a:srgbClr val="03244B"/>
                          </a:solidFill>
                          <a:effectLst/>
                          <a:latin typeface="+mn-lt"/>
                          <a:ea typeface="+mn-ea"/>
                          <a:cs typeface="+mn-cs"/>
                        </a:rPr>
                        <a:t>Precinct and Countywide Polling Place: Moved into County (Voter Not Found in the OLRV or on the Screen of the ePollbook)</a:t>
                      </a:r>
                      <a:endParaRPr lang="en-US" sz="2000" kern="1200" dirty="0">
                        <a:solidFill>
                          <a:srgbClr val="03244B"/>
                        </a:solidFill>
                        <a:effectLst/>
                        <a:latin typeface="+mn-lt"/>
                        <a:ea typeface="+mn-ea"/>
                        <a:cs typeface="+mn-cs"/>
                      </a:endParaRPr>
                    </a:p>
                    <a:p>
                      <a:pPr marL="571500" lvl="0" indent="-342900">
                        <a:buFont typeface="Arial" panose="020B0604020202020204" pitchFamily="34" charset="0"/>
                        <a:buChar char="•"/>
                      </a:pPr>
                      <a:r>
                        <a:rPr lang="en-US" sz="2000" kern="1200" dirty="0">
                          <a:solidFill>
                            <a:srgbClr val="03244B"/>
                          </a:solidFill>
                          <a:effectLst/>
                          <a:latin typeface="+mn-lt"/>
                          <a:ea typeface="+mn-ea"/>
                          <a:cs typeface="+mn-cs"/>
                        </a:rPr>
                        <a:t>Contact the authority conducting the election for instructions.</a:t>
                      </a:r>
                    </a:p>
                    <a:p>
                      <a:pPr marL="914400" lvl="0" indent="-342900">
                        <a:buFont typeface="Courier New" panose="02070309020205020404" pitchFamily="49" charset="0"/>
                        <a:buChar char="o"/>
                      </a:pPr>
                      <a:r>
                        <a:rPr lang="en-US" sz="2000" b="1" kern="1200" dirty="0">
                          <a:solidFill>
                            <a:srgbClr val="03244B"/>
                          </a:solidFill>
                          <a:effectLst/>
                          <a:latin typeface="+mn-lt"/>
                          <a:ea typeface="+mn-ea"/>
                          <a:cs typeface="+mn-cs"/>
                        </a:rPr>
                        <a:t>Early Voting</a:t>
                      </a:r>
                      <a:r>
                        <a:rPr lang="en-US" sz="2000" kern="1200" dirty="0">
                          <a:solidFill>
                            <a:srgbClr val="03244B"/>
                          </a:solidFill>
                          <a:effectLst/>
                          <a:latin typeface="+mn-lt"/>
                          <a:ea typeface="+mn-ea"/>
                          <a:cs typeface="+mn-cs"/>
                        </a:rPr>
                        <a:t>—Direct the voter to the main early voting polling place to vote a limited ballot.</a:t>
                      </a:r>
                    </a:p>
                    <a:p>
                      <a:pPr marL="914400" indent="-342900">
                        <a:buFont typeface="Courier New" panose="02070309020205020404" pitchFamily="49" charset="0"/>
                        <a:buChar char="o"/>
                      </a:pPr>
                      <a:r>
                        <a:rPr lang="en-US" sz="2000" b="1" kern="1200" dirty="0">
                          <a:solidFill>
                            <a:srgbClr val="03244B"/>
                          </a:solidFill>
                          <a:effectLst/>
                          <a:latin typeface="+mn-lt"/>
                          <a:ea typeface="+mn-ea"/>
                          <a:cs typeface="+mn-cs"/>
                        </a:rPr>
                        <a:t>Election Day</a:t>
                      </a:r>
                      <a:r>
                        <a:rPr lang="en-US" sz="2000" kern="1200" dirty="0">
                          <a:solidFill>
                            <a:srgbClr val="03244B"/>
                          </a:solidFill>
                          <a:effectLst/>
                          <a:latin typeface="+mn-lt"/>
                          <a:ea typeface="+mn-ea"/>
                          <a:cs typeface="+mn-cs"/>
                        </a:rPr>
                        <a:t>— Inform the voter they </a:t>
                      </a:r>
                      <a:r>
                        <a:rPr lang="en-US" sz="2000" kern="1200" dirty="0">
                          <a:solidFill>
                            <a:schemeClr val="tx1"/>
                          </a:solidFill>
                          <a:effectLst/>
                          <a:latin typeface="+mn-lt"/>
                          <a:ea typeface="+mn-ea"/>
                          <a:cs typeface="+mn-cs"/>
                        </a:rPr>
                        <a:t>may vote a provisional ballot since a limited ballot is not available on election day.</a:t>
                      </a:r>
                      <a:endParaRPr lang="en-US" sz="20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42167589"/>
                  </a:ext>
                </a:extLst>
              </a:tr>
            </a:tbl>
          </a:graphicData>
        </a:graphic>
      </p:graphicFrame>
    </p:spTree>
    <p:extLst>
      <p:ext uri="{BB962C8B-B14F-4D97-AF65-F5344CB8AC3E}">
        <p14:creationId xmlns:p14="http://schemas.microsoft.com/office/powerpoint/2010/main" val="3562005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3" name="Table 142">
            <a:extLst>
              <a:ext uri="{FF2B5EF4-FFF2-40B4-BE49-F238E27FC236}">
                <a16:creationId xmlns:a16="http://schemas.microsoft.com/office/drawing/2014/main" id="{4A15CDAF-5465-48CD-A02F-5D421D80A819}"/>
              </a:ext>
            </a:extLst>
          </p:cNvPr>
          <p:cNvGraphicFramePr>
            <a:graphicFrameLocks noGrp="1"/>
          </p:cNvGraphicFramePr>
          <p:nvPr>
            <p:extLst>
              <p:ext uri="{D42A27DB-BD31-4B8C-83A1-F6EECF244321}">
                <p14:modId xmlns:p14="http://schemas.microsoft.com/office/powerpoint/2010/main" val="1562813366"/>
              </p:ext>
            </p:extLst>
          </p:nvPr>
        </p:nvGraphicFramePr>
        <p:xfrm>
          <a:off x="897931" y="2253658"/>
          <a:ext cx="10396138" cy="3657600"/>
        </p:xfrm>
        <a:graphic>
          <a:graphicData uri="http://schemas.openxmlformats.org/drawingml/2006/table">
            <a:tbl>
              <a:tblPr firstRow="1" firstCol="1" bandRow="1"/>
              <a:tblGrid>
                <a:gridCol w="865919">
                  <a:extLst>
                    <a:ext uri="{9D8B030D-6E8A-4147-A177-3AD203B41FA5}">
                      <a16:colId xmlns:a16="http://schemas.microsoft.com/office/drawing/2014/main" val="1192581819"/>
                    </a:ext>
                  </a:extLst>
                </a:gridCol>
                <a:gridCol w="9530219">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0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000" b="1" kern="1200" dirty="0">
                          <a:solidFill>
                            <a:srgbClr val="03244B"/>
                          </a:solidFill>
                          <a:effectLst/>
                          <a:latin typeface="+mn-lt"/>
                          <a:ea typeface="+mn-ea"/>
                          <a:cs typeface="+mn-cs"/>
                        </a:rPr>
                        <a:t>ePollbook</a:t>
                      </a:r>
                      <a:endParaRPr lang="en-US" sz="2000" kern="1200" dirty="0">
                        <a:solidFill>
                          <a:srgbClr val="03244B"/>
                        </a:solidFill>
                        <a:effectLst/>
                        <a:latin typeface="+mn-lt"/>
                        <a:ea typeface="+mn-ea"/>
                        <a:cs typeface="+mn-cs"/>
                      </a:endParaRPr>
                    </a:p>
                    <a:p>
                      <a:pPr marL="749300" lvl="1" indent="-292100">
                        <a:buFont typeface="Courier New" panose="02070309020205020404" pitchFamily="49" charset="0"/>
                        <a:buChar char="o"/>
                      </a:pPr>
                      <a:r>
                        <a:rPr lang="en-US" sz="2000" kern="1200" dirty="0">
                          <a:solidFill>
                            <a:srgbClr val="03244B"/>
                          </a:solidFill>
                          <a:effectLst/>
                          <a:latin typeface="+mn-lt"/>
                          <a:ea typeface="+mn-ea"/>
                          <a:cs typeface="+mn-cs"/>
                        </a:rPr>
                        <a:t>Follow instructions provided by the authority conducting the election.</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000" b="1" kern="1200" dirty="0">
                          <a:solidFill>
                            <a:srgbClr val="03244B"/>
                          </a:solidFill>
                          <a:effectLst/>
                          <a:latin typeface="+mn-lt"/>
                          <a:ea typeface="+mn-ea"/>
                          <a:cs typeface="+mn-cs"/>
                        </a:rPr>
                        <a:t>Combination Form</a:t>
                      </a:r>
                      <a:r>
                        <a:rPr lang="en-US" sz="2000" kern="1200" dirty="0">
                          <a:solidFill>
                            <a:srgbClr val="03244B"/>
                          </a:solidFill>
                          <a:effectLst/>
                          <a:latin typeface="+mn-lt"/>
                          <a:ea typeface="+mn-ea"/>
                          <a:cs typeface="+mn-cs"/>
                        </a:rPr>
                        <a:t> </a:t>
                      </a:r>
                    </a:p>
                    <a:p>
                      <a:pPr marL="742950" marR="0" lvl="1" indent="-285750" algn="l">
                        <a:spcBef>
                          <a:spcPts val="0"/>
                        </a:spcBef>
                        <a:spcAft>
                          <a:spcPts val="0"/>
                        </a:spcAft>
                        <a:buFont typeface="Courier New" panose="02070309020205020404" pitchFamily="49" charset="0"/>
                        <a:buChar char="o"/>
                      </a:pPr>
                      <a:r>
                        <a:rPr lang="en-US" sz="2000" kern="1200" dirty="0">
                          <a:solidFill>
                            <a:srgbClr val="03244B"/>
                          </a:solidFill>
                          <a:effectLst/>
                          <a:latin typeface="+mn-lt"/>
                          <a:ea typeface="+mn-ea"/>
                          <a:cs typeface="+mn-cs"/>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000" kern="1200" dirty="0">
                          <a:solidFill>
                            <a:srgbClr val="03244B"/>
                          </a:solidFill>
                          <a:effectLst/>
                          <a:latin typeface="+mn-lt"/>
                          <a:ea typeface="+mn-ea"/>
                          <a:cs typeface="+mn-cs"/>
                        </a:rPr>
                        <a:t>During </a:t>
                      </a:r>
                      <a:r>
                        <a:rPr lang="en-US" sz="2000" b="1" kern="1200" dirty="0">
                          <a:solidFill>
                            <a:srgbClr val="03244B"/>
                          </a:solidFill>
                          <a:effectLst/>
                          <a:latin typeface="+mn-lt"/>
                          <a:ea typeface="+mn-ea"/>
                          <a:cs typeface="+mn-cs"/>
                        </a:rPr>
                        <a:t>early voting, </a:t>
                      </a:r>
                      <a:r>
                        <a:rPr lang="en-US" sz="2000" kern="1200" dirty="0">
                          <a:solidFill>
                            <a:srgbClr val="03244B"/>
                          </a:solidFill>
                          <a:effectLst/>
                          <a:latin typeface="+mn-lt"/>
                          <a:ea typeface="+mn-ea"/>
                          <a:cs typeface="+mn-cs"/>
                        </a:rPr>
                        <a:t>record the voter’s registered address.</a:t>
                      </a:r>
                    </a:p>
                    <a:p>
                      <a:pPr marL="742950" marR="0" lvl="1" indent="-285750" algn="l">
                        <a:spcBef>
                          <a:spcPts val="0"/>
                        </a:spcBef>
                        <a:spcAft>
                          <a:spcPts val="0"/>
                        </a:spcAft>
                        <a:buFont typeface="Courier New" panose="02070309020205020404" pitchFamily="49" charset="0"/>
                        <a:buChar char="o"/>
                      </a:pPr>
                      <a:r>
                        <a:rPr lang="en-US" sz="2000" kern="1200" dirty="0">
                          <a:solidFill>
                            <a:srgbClr val="03244B"/>
                          </a:solidFill>
                          <a:effectLst/>
                          <a:latin typeface="+mn-lt"/>
                          <a:ea typeface="+mn-ea"/>
                          <a:cs typeface="+mn-cs"/>
                        </a:rPr>
                        <a:t>Have the voter sign.</a:t>
                      </a:r>
                      <a:endParaRPr lang="en-US" sz="2000" kern="1200" dirty="0">
                        <a:solidFill>
                          <a:srgbClr val="03244B"/>
                        </a:solidFill>
                        <a:effectLst/>
                        <a:latin typeface="+mn-lt"/>
                        <a:ea typeface="Calibri" panose="020F0502020204030204" pitchFamily="34" charset="0"/>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000" b="1" kern="1200" dirty="0">
                          <a:solidFill>
                            <a:srgbClr val="03244B"/>
                          </a:solidFill>
                          <a:effectLst/>
                          <a:latin typeface="+mn-lt"/>
                          <a:ea typeface="+mn-ea"/>
                          <a:cs typeface="+mn-cs"/>
                        </a:rPr>
                        <a:t>Poll List and Signature Roster</a:t>
                      </a:r>
                      <a:endParaRPr lang="en-US" sz="2000" kern="1200" dirty="0">
                        <a:solidFill>
                          <a:srgbClr val="03244B"/>
                        </a:solidFill>
                        <a:effectLst/>
                        <a:latin typeface="+mn-lt"/>
                        <a:ea typeface="+mn-ea"/>
                        <a:cs typeface="+mn-cs"/>
                      </a:endParaRPr>
                    </a:p>
                    <a:p>
                      <a:pPr marL="749300" lvl="1" indent="-292100">
                        <a:buFont typeface="Courier New" panose="02070309020205020404" pitchFamily="49" charset="0"/>
                        <a:buChar char="o"/>
                      </a:pPr>
                      <a:r>
                        <a:rPr lang="en-US" sz="2000" kern="1200" dirty="0">
                          <a:solidFill>
                            <a:srgbClr val="03244B"/>
                          </a:solidFill>
                          <a:effectLst/>
                          <a:latin typeface="+mn-lt"/>
                          <a:ea typeface="+mn-ea"/>
                          <a:cs typeface="+mn-cs"/>
                        </a:rPr>
                        <a:t>Legibly write the voter’s name and VUID Number on the Poll List.</a:t>
                      </a:r>
                    </a:p>
                    <a:p>
                      <a:pPr marL="1257300" lvl="1" indent="-342900">
                        <a:buFont typeface="Wingdings" panose="05000000000000000000" pitchFamily="2" charset="2"/>
                        <a:buChar char="§"/>
                      </a:pPr>
                      <a:r>
                        <a:rPr lang="en-US" sz="2000" kern="1200" dirty="0">
                          <a:solidFill>
                            <a:srgbClr val="03244B"/>
                          </a:solidFill>
                          <a:effectLst/>
                          <a:latin typeface="+mn-lt"/>
                          <a:ea typeface="+mn-ea"/>
                          <a:cs typeface="+mn-cs"/>
                        </a:rPr>
                        <a:t>During </a:t>
                      </a:r>
                      <a:r>
                        <a:rPr lang="en-US" sz="2000" b="1" kern="1200" dirty="0">
                          <a:solidFill>
                            <a:srgbClr val="03244B"/>
                          </a:solidFill>
                          <a:effectLst/>
                          <a:latin typeface="+mn-lt"/>
                          <a:ea typeface="+mn-ea"/>
                          <a:cs typeface="+mn-cs"/>
                        </a:rPr>
                        <a:t>early voting, </a:t>
                      </a:r>
                      <a:r>
                        <a:rPr lang="en-US" sz="2000" kern="1200" dirty="0">
                          <a:solidFill>
                            <a:srgbClr val="03244B"/>
                          </a:solidFill>
                          <a:effectLst/>
                          <a:latin typeface="+mn-lt"/>
                          <a:ea typeface="+mn-ea"/>
                          <a:cs typeface="+mn-cs"/>
                        </a:rPr>
                        <a:t>write or stamp "voted early," "voted," or place some other notation next to the voter’s name.</a:t>
                      </a:r>
                    </a:p>
                    <a:p>
                      <a:pPr marL="749300" lvl="1" indent="-292100">
                        <a:buFont typeface="Courier New" panose="02070309020205020404" pitchFamily="49" charset="0"/>
                        <a:buChar char="o"/>
                      </a:pPr>
                      <a:r>
                        <a:rPr lang="en-US" sz="2000" kern="1200" dirty="0">
                          <a:solidFill>
                            <a:srgbClr val="03244B"/>
                          </a:solidFill>
                          <a:effectLst/>
                          <a:latin typeface="+mn-lt"/>
                          <a:ea typeface="+mn-ea"/>
                          <a:cs typeface="+mn-cs"/>
                        </a:rPr>
                        <a:t>Have the voter sign the Signature Roster.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bl>
          </a:graphicData>
        </a:graphic>
      </p:graphicFrame>
    </p:spTree>
    <p:extLst>
      <p:ext uri="{BB962C8B-B14F-4D97-AF65-F5344CB8AC3E}">
        <p14:creationId xmlns:p14="http://schemas.microsoft.com/office/powerpoint/2010/main" val="1667135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3" name="Table 142">
            <a:extLst>
              <a:ext uri="{FF2B5EF4-FFF2-40B4-BE49-F238E27FC236}">
                <a16:creationId xmlns:a16="http://schemas.microsoft.com/office/drawing/2014/main" id="{4A15CDAF-5465-48CD-A02F-5D421D80A819}"/>
              </a:ext>
            </a:extLst>
          </p:cNvPr>
          <p:cNvGraphicFramePr>
            <a:graphicFrameLocks noGrp="1"/>
          </p:cNvGraphicFramePr>
          <p:nvPr>
            <p:extLst/>
          </p:nvPr>
        </p:nvGraphicFramePr>
        <p:xfrm>
          <a:off x="897931" y="2253658"/>
          <a:ext cx="10379031" cy="14630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000" kern="1200" dirty="0">
                          <a:solidFill>
                            <a:srgbClr val="03244B"/>
                          </a:solidFill>
                          <a:effectLst/>
                          <a:latin typeface="+mn-lt"/>
                          <a:ea typeface="+mn-ea"/>
                          <a:cs typeface="+mn-cs"/>
                        </a:rPr>
                        <a:t>Have the voter select a regular ballot from the disarranged ballot supply.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r h="151722">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000" kern="1200" dirty="0">
                          <a:solidFill>
                            <a:srgbClr val="03244B"/>
                          </a:solidFill>
                          <a:effectLst/>
                          <a:latin typeface="+mn-lt"/>
                          <a:ea typeface="+mn-ea"/>
                          <a:cs typeface="+mn-cs"/>
                        </a:rPr>
                        <a:t>Direct the voter to the voting booth and provide any additional voting instructions as directed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11259160"/>
                  </a:ext>
                </a:extLst>
              </a:tr>
            </a:tbl>
          </a:graphicData>
        </a:graphic>
      </p:graphicFrame>
    </p:spTree>
    <p:extLst>
      <p:ext uri="{BB962C8B-B14F-4D97-AF65-F5344CB8AC3E}">
        <p14:creationId xmlns:p14="http://schemas.microsoft.com/office/powerpoint/2010/main" val="1395994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91522B-5E99-8D9E-88F4-3821131E559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8430DF6-1AA9-2A08-5F66-3C88C44F44E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7F414E2-3FAE-D014-7E5F-2AC1AFF103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A4A34A3-C680-8C47-1E7A-6F57534394F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A67EC0A-A604-A290-0E96-D7813F319F7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04F5BC9-777A-D970-CD1B-67D6365EA8B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242E400-A3EB-B5E0-A8DC-6175050C3A6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8BB17FC-03D4-5B28-510C-AB702C40788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C24C432-BD6D-40EC-1D33-CF74FBD4B67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9084331-6252-8D1B-FB2A-F0CA9D0E465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3DF31D1-C5A2-4413-55C1-3F6F4535F3E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A3CA78B-9D59-E743-04B7-EE12A55FE34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086E251-47BC-99F8-918C-02323801815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4A88B73-F65A-59B4-BD17-31FDA8B4CBA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E8E91A0-9C16-662F-24FE-8052249E397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C45A1FB-B440-76FB-9499-1E18F9645E0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9426AA-A894-FE02-7DDC-54107E7D885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C42811E-770F-9B0E-378D-6C300DB92FE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E87C716-2D10-CB43-6581-21F899A9B86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7265024-44DF-E309-015A-71B58717C28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4A071D5-98EB-8A48-CEF0-BC489453B2B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EE6D9E7-9BDE-51E1-007B-F10001DC0BD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FADCE0B-2FF6-0D6C-668B-112F165D6E7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DF9DF94-F441-9FE1-3493-BD36DB2173F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C7FCB2F-18E9-73AD-7814-E3C40317637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50229F5-F062-EF2B-F9E8-7F6AE0E8B07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AD4DCD5-B5D4-56D5-1FF4-94681CF10BE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1E5B04-CB32-6AD7-5347-A0F5A1A0C29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9EAFFB95-DA53-A0CA-AB6F-35FC1DDA0D5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CBB620A-13B0-CED0-6F41-7C25CB9A355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0C5B1E1-0018-D628-F5BD-1CE5E0D23A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3E1FCCD9-AC0A-C899-18A1-59CD43CCBE2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73166E7-7E55-B2A2-254B-1FB0251CF17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BDB5AC2-9A04-1320-54A7-BFFA35600D6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2E517CF-B124-DFBF-BD8E-67BD8BB0268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D3EB143-70A3-A4B4-E217-F442380C878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6737A9C-F8AA-FA40-4AEC-331F1BC2BE0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42A2856-23C8-7AF6-553F-D76303EA9A6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1E888BF-59CF-15A6-90F1-2B8024010FF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F9A17E6-6D43-AFC0-22AA-85466ABBE87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A26B0C0-CACB-6D09-AD2D-3C46C520E76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2289496-D56E-C2C2-8797-6CFD066DACC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D11B613-C3DC-11CD-7335-744C01398C1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FE9C65C-C4A9-5E74-1478-602A9BA8F6F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FC52F40-7BCC-A99C-D0AB-2751000C578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FBC386D0-D41D-435A-5C30-B2DF941ED12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E1C1A01-A0E7-27D6-BBE1-A9A6F33ACE6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A860FAE-0525-4D03-715E-2E176A2EC76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27D9A7E-1C4C-C518-3213-0FA9EFFCBD6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5A0D382-345A-331E-2778-FF5A865906E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ED89FC1-BA9B-661E-5781-9B4A1A6A60A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7F2D9B2-A040-EDA3-F095-787AD417407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1B32CE0-5FBB-A3BD-65A6-D14DF771C5F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0CB867A-5A63-FE2E-8BFA-E03C5523170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899F27C-A350-2300-47E8-7BDB9654F27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4693683-8988-D7D7-0C55-E37C272C325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3E7C412-E3AE-1C2F-6D7F-0B01FF26683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A1E164D-59AD-C787-F7B6-8A2305F8E67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306D5C1-0611-FFB7-393F-E2718F9EF52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2C6E720-756E-7366-3F6C-5BBD511641D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9F5A7EF-DD95-4330-073E-5A0C88B6D43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DCB0675-E054-6B40-F0F4-38D9E3B9738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1AD8F3C-E566-81A7-FF45-A0A862A232A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4226E1E-DC31-D215-C7CF-67F7F024527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41C2C59-252F-BB5D-3F73-0E78BC8E3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84462C8-AEAC-A7C8-5077-78A13B12BD9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380613C-5720-D383-3BC1-B2DD074BD50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76AF848-8CB0-F8B8-F60D-EE968C6EE33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4F8EB38-F2D5-00D9-22AD-ED8087A618D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62CD6D2-AFB5-DE54-FA28-EE504545FE6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DFA7D88-38CA-3F4F-6EC5-89D23D1D632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FE29552-9407-C372-D261-2642B52DE24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954D403-08CE-A5F2-E925-D8FC89C7DAC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D022DC8-4EBD-A219-5EA8-EFD95D03D21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75C6B20-0EE6-25C5-23E3-39762128D31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5EC61347-0E56-DA5A-076C-BF96E248785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4699453-FF0F-5C4B-B7A3-6E575647A0B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FFCD270-FDD3-CEC4-50B2-C20AC403C0C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58AEE8-0AE1-BDD8-C980-A72D22D81BB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98968B0-20A7-BFD4-5493-596405BF20E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BF2D4F6-5662-409E-DEC7-77B08254B74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FEAADE4-ADED-F976-8A44-8FD8A1C7895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659A264-896B-A3ED-B6B2-9F8035A4D39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FDEE1D2-3064-D969-246C-8BABC044743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F2DB746-475A-43D7-4798-CEC9088A044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423F0D9-79F4-2E04-E696-F6B1E1EEF3E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34DDA55-6C1E-8290-6865-E68000A3146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E40E78C-721A-1CC8-114D-E1A2AAE1189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0F0DB51-3338-38E4-221F-370E4CDF7A1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77E254A-9F6E-2C27-0A0E-0A3E6581B21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52B380A-E1EF-FAD0-E9D8-FA6C41DBF4E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FA22634-7176-3760-428C-973F09019A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16D922BB-12C3-1569-0F4D-ABDCD812831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01CFD55-0ED6-3885-C895-80DD100481E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FFFECDD-7E9E-6674-2740-5589D14BB27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B501BFB-231D-0CCF-A5BC-90E0C3115C3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B70DCEB-11B2-51FE-CB31-D2652B00D8E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495A9AB-1825-8F30-346D-2FFC6A3E5BF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E7E6587-2233-B3C2-A7A3-4EBBAAE68BF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FF09F02-BAD7-F961-6E2C-528B29D3FCE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2D800D9-C456-044C-7A2F-FADDE06024B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B6A0DAA-66B4-D83D-1B6D-9A851EAE9BA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7B53C78-928F-5758-29FE-77CCBBD7912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38A3B5A-3FC6-8B2F-AAFB-166BDC9E63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7330778-A90B-51EE-8F80-F3679CDC48B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E95E26F-A0F2-98E6-2552-CE975D3BFA5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AA2F143-84B7-E121-965C-3BA83B635D9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0AD22E-D9D0-A2BB-448B-276B2EA258E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5AC6F4B-CFDF-DE71-76B8-023079B439D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8379DC9-F337-A5E3-38E9-8C25A2A85DF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DD8253A-6AF1-F59C-E47D-FC1E6085A1D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490D8434-F628-69AA-804C-D12DE4F1138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38D070B-CA73-340D-D7B8-94A0B9DFF98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8D81691-47D2-3415-FC84-B641157E062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0FC6F01-64CA-ADDF-F706-FCCC2D356BC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1653695-C742-0AC0-7A77-D755A7431A0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1C416232-7086-17FE-C94C-504829B5654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AE6F331-602F-0178-262D-606CD54C3B7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A3899E4-2DE3-F4DC-5850-5D605AD451C3}"/>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CD4DE7A-6CE5-6F87-2B7F-3F237879456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8C7582F-7552-29A2-0004-D4F18371C1C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FBFEB7F-10EA-E2AA-D517-F80DA7245A8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C3531B5-C5BA-25AB-A04F-B10E27F9874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99D6D8B-05A6-C604-E4E8-22F7B65A79B0}"/>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99640D7-899C-B826-716C-F02C8FB8CB9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95D3D33-614B-EB6E-BE42-5A8E8237B7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095BB23-AFA5-AF71-719F-3D1382509E2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B124D8-699A-565B-6534-0AA689A1924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AC1DEEF-5615-D527-0DAC-744A3BE2FED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888798D-5281-0CDC-7A01-929DA537899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D05478C-F351-BA6F-5C78-D98FA7303F2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5D58374-8ED9-41B7-107A-0D9C66231D9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D92DC91-E51B-972F-0B1C-51D8418C58A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FA3BA5A-FCC4-E63F-1538-6F1B0CD4D03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F5056AA6-6510-12F5-43A5-040B68D6384B}"/>
              </a:ext>
            </a:extLst>
          </p:cNvPr>
          <p:cNvSpPr>
            <a:spLocks noChangeArrowheads="1"/>
          </p:cNvSpPr>
          <p:nvPr/>
        </p:nvSpPr>
        <p:spPr bwMode="auto">
          <a:xfrm>
            <a:off x="3124200" y="23256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768" name="Slide Number Placeholder 3">
            <a:extLst>
              <a:ext uri="{FF2B5EF4-FFF2-40B4-BE49-F238E27FC236}">
                <a16:creationId xmlns:a16="http://schemas.microsoft.com/office/drawing/2014/main" id="{CDF31012-8B50-5C4E-CE6C-D45F1E65C228}"/>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Title 2">
            <a:extLst>
              <a:ext uri="{FF2B5EF4-FFF2-40B4-BE49-F238E27FC236}">
                <a16:creationId xmlns:a16="http://schemas.microsoft.com/office/drawing/2014/main" id="{77AB6F27-EED4-44B8-A4AC-71D3679BE175}"/>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2" name="Table 141">
            <a:extLst>
              <a:ext uri="{FF2B5EF4-FFF2-40B4-BE49-F238E27FC236}">
                <a16:creationId xmlns:a16="http://schemas.microsoft.com/office/drawing/2014/main" id="{593A1BA4-0FA5-46D2-A37A-BC080F12C9C8}"/>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Tree>
    <p:extLst>
      <p:ext uri="{BB962C8B-B14F-4D97-AF65-F5344CB8AC3E}">
        <p14:creationId xmlns:p14="http://schemas.microsoft.com/office/powerpoint/2010/main" val="2676599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069DEE-6AF2-ACEA-A5E3-AEBD6D529DB5}"/>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B39E194-F09D-0BC5-2D4A-EA6FC0432B6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1E4E349-C25D-8F02-B6D6-4EFAB7A33D7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2542DD3-4D8F-1701-2D5F-444A825E544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AA3D179-D8A8-D6A7-B365-EAC705655EC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C215FEF-227B-11DD-C07B-9EAEBD97330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9876B34-7480-92AA-D10B-BE4C17D7289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D2693740-FFDC-8826-1B9E-01B1A4156D8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749825A-10DB-7A46-310A-28B1D6BD64F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D788599-CFE6-9C00-4EE3-89BEEBE9320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F575293-704F-D0E0-F342-C9EF4D4A061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80F6D26-2B14-1247-7493-56B80B82868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D9E518-5D2C-B618-E4BE-0EB54A9BC45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7BE6518-A07F-801A-9C78-6019409FAA1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689685E-637F-4A04-99DE-65520EDAE46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030F06B-DAAB-DFA7-32B8-AED310423C8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B1FF545-3168-C8A4-068A-EB97766A4B3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61859B9-9CF7-45FE-63C0-8281A0472A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B208D50-D9E9-AB0C-EE46-2902DF98AF5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8E3C7F3-4BF4-D80C-8243-689C3766748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B047666-4BB7-9F0F-3DB4-0C08F94D007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F0807C9-45C1-310A-E85D-3535362B1B5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59F3E74-69AF-8063-13E3-69F62DD5382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F501B77-3FD0-0012-478F-313E4B0AE313}"/>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BAF53DC-DA68-25C1-6BE4-861C5BB4997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D8B15EE-6D62-1A62-8D44-66056768176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72491BA-358A-4A6B-AF12-1566D0BE9FC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863E24D-11D0-97CE-2945-670FAB9B994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E47372B-139A-43D2-732B-11E47010A4A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7B13A9E-6E39-D8FF-0879-4D614043BC3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696A6A9-090D-AF10-10C6-CD8796F0560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65E3F9D-08BC-F7FC-2238-20B9932B131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73C73D8-EEFF-B981-B676-F95B55B8373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46BA7ED-6F43-3F46-B1C7-17664F16B95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C5BA945-7A99-D897-50F5-AF702443642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AB1E21B-FAE1-9E68-EDAD-3E7481EEE2F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C70F01E-D0A7-965E-D91F-0D23CDE72E3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794B0F6-A5D2-E94F-A700-DF8B207D6C6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BC17502-0EA9-6A6A-340A-37B7F0E8AEE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C4C15DE-AC09-0A79-9BCF-152B50AA232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123A7F8-C7A6-F2D9-607C-33ED4A32FF6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AF7ACDD-24CD-7754-6D68-8E6BBCC45F7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6593E94-F404-846E-F1F4-E11F30101AD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93658DB-473D-200D-4D6D-40AA224016CF}"/>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0E9E011-1AE1-E3E6-D2B4-8605E6E540F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94341F4-2A15-3E07-2108-6337DC8AE37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86FEAEE-3606-4148-6000-E8F35BACD41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C5AB6C1-1606-7965-0CEE-F58D8B2D774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3183484-51C5-3B83-0860-76B29E2AA4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C1279D14-1E93-1865-77A9-781ABCB619B5}"/>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4F04A99-3971-DCF6-BDAD-4FC1E6F43F6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B9ED7B5-FC36-9545-CA68-07EE4F38EA5C}"/>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AE4C258-E5E6-D748-DEE6-01ED5C73CEE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F6C4D55-BB64-EE32-7BA4-A01DCB0C477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5D9BD3D-CB92-1C08-15C1-5B6D0394BE6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6648081-5D46-7D23-40F6-E3089578A18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FFE36A-3BE3-117D-F33B-4527ED3742C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868C327-7717-6C7E-9031-68CE6D9AE08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9D6B204-F4C2-9B6D-E5B6-18F48EC0A8A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C5AE262-5146-E3EF-6552-B13320DD6E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7CFD183-D206-C2E1-04B1-A0243FE21B5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5758747-01CB-CDC2-ECE0-D093739AB34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B66CF8-4C9F-F079-0A7A-003BC649F6D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97F4F8D-4068-4429-99C8-1B4DD043A8C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03AD57D-579B-F4E6-A6B0-893045F8F18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F689758-F363-502C-2CB8-5BCA75CE72F6}"/>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C6023D1-6D64-9DE5-6693-30EDEA40AEA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06C8DB0E-FB69-06C3-CD2E-1E47F1592DD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EA50007-0F7E-FED6-C39A-CAB34895EA3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A2B73E1-3574-4427-8FF7-733F543863E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93B5529-C060-2413-B175-D634DDE2FF4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7BEB820-2181-042B-7D67-02CAFC177A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5AEF96E-5BB3-999F-4AE4-424D96B7638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AB189714-9F82-E326-C640-AAFA3FB9F6B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496E53E-A94C-1488-C24F-A0B78A144F3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CEC16FC-5B3C-1392-3344-5F78ACCA7CF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BD0D4C5-E8DA-2A9E-F8C1-C796C2CF2E51}"/>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C7B041A-58E4-AE68-5AE2-047252B9ABF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23A6DE9-63EA-57DE-477E-615FBFB7122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5489F82-6CEB-928F-3D8B-C6154265859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B35E7AA-0F61-C5CC-2C20-EF6903A3D89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34112B1-C8D4-430E-976B-F5F6246DA20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01AFC1C-CBBB-4E29-693D-DA7AA442771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5AE1B82-7405-5DCF-310A-3613DBEC62C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BCBC7BF-C0A6-BA74-D3A7-2BF2FD528FE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B439137-5D54-570F-BD16-F209A9DBC9A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81992CE-B05D-1F5B-4898-A7212B81301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A640F5B-52C8-AEF8-19C4-0E4C360239B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3A714DB-36C5-4339-5171-0AD5AA21F4D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78A8545-661F-EBC4-1644-D33E7C234E5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4A33F91-E7DB-BE0A-3DE3-2F8BDE658B7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A2B0C9A-7063-0EA4-78FD-F49FC2611DD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4F05588-5CDF-6B84-7565-F389BF8E6BB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CE83DFA-2165-62CC-CD29-86050F21AFE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DDF7E33-69AC-50D1-B8A6-5219113B541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8EA8975-C906-63F8-199D-B37656BD29A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0828EC7-9630-E660-D11F-6863B8470F5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AFE1F57-E75A-66B1-3650-CF67E1B5392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B8EEFDC-82F3-B7E8-4554-BEE9FFAD6CE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0E4EAC8-12ED-936E-A6A6-AF204AED5CA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A09EB98A-5003-3C91-D084-297BFB28A1B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0084A9B-9AD6-EDE7-671D-BB07A5DF923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60744BB-F694-C676-1BFF-615C156A30A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44C0741-65DD-7326-80AC-2457BB95C3A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29FF53A-382B-0B90-43C9-C0E47BBD6CD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80BF8006-82E2-39E9-762D-6C59BFFF93F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20C95BD-32CA-5AEA-4EC3-26CFAB2A132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DEF5654-CF28-CD59-C922-4E9DF1FBC9F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CC71D01-6F41-008D-B6D2-99DE33CBBA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47F7053-74A9-BB65-2C41-C4F053F6F2B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DCEB688-03F6-496E-ECD7-94BFFD3765E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8B97A16-4DD7-2CB8-6CC1-C91E18621DD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E74BEE9-8016-63A3-7EBA-58E37B5EB45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4860847-9AB9-03A4-2A6C-FAD924E55A6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AB893A9-4D70-17A4-B157-7BF674AE8BC8}"/>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17B952B-FD71-A9C3-F293-165D1905B21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1F7BAD9-5E2A-BDAA-7373-656BE4CE9EB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F5B1AAD-FA1C-339B-CAE6-A5E744864E9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2406643-D621-FF0B-A3BE-E243D4C66F9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230CFE6-B72A-6C74-93A9-A2F1C478F48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B4D634D-0200-95A0-4042-D4398E9C4FC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F35A35B-1984-70BF-6784-1AC851C9EDC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A0AD4F8-46AE-4104-7BA1-794DEA45105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FB3C15D-89DF-23C6-E65A-1EC531B9E4F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BACCFBE5-E225-592C-8AB0-AF7E1CE6761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9057781-86D4-540B-5211-5FE56208885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5ADF332-3E4A-6A6F-D624-E3E8DAC9D2E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5E2E344-BB88-54D3-439C-EF4CD326B6A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5E7543F-5A97-E8C9-CFD9-0A069EEBD7C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41135CF-0A41-C1B4-EF5A-A94B4599E8F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E37B7A5-E91B-51B6-F82B-9723D8970F7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6FB988A-0823-B265-35C5-1B81B0FC758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53E421F-79B0-F78A-0488-B8D4AC47536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173D47A-B3C7-D6DA-E102-10176CC0A9D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92E57709-F828-8F0C-D7F0-0C75C2A4303F}"/>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7.1L</a:t>
            </a:r>
          </a:p>
        </p:txBody>
      </p:sp>
      <p:sp>
        <p:nvSpPr>
          <p:cNvPr id="141" name="Slide Number Placeholder 3">
            <a:extLst>
              <a:ext uri="{FF2B5EF4-FFF2-40B4-BE49-F238E27FC236}">
                <a16:creationId xmlns:a16="http://schemas.microsoft.com/office/drawing/2014/main" id="{5489F2F0-5CFD-4AFD-9E96-B9C30BAA00C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473251-6A31-4507-8AD3-AFAE642DE89A}"/>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graphicFrame>
        <p:nvGraphicFramePr>
          <p:cNvPr id="145" name="Table 144">
            <a:extLst>
              <a:ext uri="{FF2B5EF4-FFF2-40B4-BE49-F238E27FC236}">
                <a16:creationId xmlns:a16="http://schemas.microsoft.com/office/drawing/2014/main" id="{892241CA-E883-4A53-82D7-F4ED40693A55}"/>
              </a:ext>
            </a:extLst>
          </p:cNvPr>
          <p:cNvGraphicFramePr>
            <a:graphicFrameLocks noGrp="1"/>
          </p:cNvGraphicFramePr>
          <p:nvPr>
            <p:extLst/>
          </p:nvPr>
        </p:nvGraphicFramePr>
        <p:xfrm>
          <a:off x="906485" y="2231003"/>
          <a:ext cx="10379031" cy="40233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chemeClr val="tx1"/>
                          </a:solidFill>
                          <a:effectLst/>
                          <a:latin typeface="+mn-lt"/>
                          <a:ea typeface="+mn-ea"/>
                          <a:cs typeface="+mn-cs"/>
                        </a:rPr>
                        <a:t>Scenario Five: Voter with Voter Registration Certificate and Not on OLRV/ ePollbook</a:t>
                      </a:r>
                      <a:endParaRPr lang="en-US" sz="2400" b="1"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Presents a voter registration certificate indicating that he or she is currently registered.</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Is not listed in the OLRV, or on the screen of the ePollbook.</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Has not moved.</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
        <p:nvSpPr>
          <p:cNvPr id="256" name="Rectangle 255">
            <a:extLst>
              <a:ext uri="{FF2B5EF4-FFF2-40B4-BE49-F238E27FC236}">
                <a16:creationId xmlns:a16="http://schemas.microsoft.com/office/drawing/2014/main" id="{7A0E175D-78B9-4E1C-9860-CAEBBBD8CE96}"/>
              </a:ext>
            </a:extLst>
          </p:cNvPr>
          <p:cNvSpPr/>
          <p:nvPr/>
        </p:nvSpPr>
        <p:spPr>
          <a:xfrm>
            <a:off x="811234" y="6447186"/>
            <a:ext cx="10542566" cy="292965"/>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kumimoji="0" lang="en-US" sz="1275" b="0" i="1"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Note: </a:t>
            </a:r>
            <a:r>
              <a:rPr kumimoji="0" lang="en-US" sz="1275"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If the voter </a:t>
            </a:r>
            <a:r>
              <a:rPr kumimoji="0" lang="en-US" sz="1275"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does not present a voter registration certificate </a:t>
            </a:r>
            <a:r>
              <a:rPr kumimoji="0" lang="en-US" sz="1275"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indicating that he or she is currently registered, follow the steps below in </a:t>
            </a:r>
            <a:r>
              <a:rPr kumimoji="0" lang="en-US" sz="1275"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5"/>
              </a:rPr>
              <a:t>Scenario Six</a:t>
            </a:r>
            <a:r>
              <a:rPr kumimoji="0" lang="en-US" sz="1275"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t>
            </a:r>
          </a:p>
        </p:txBody>
      </p:sp>
    </p:spTree>
    <p:extLst>
      <p:ext uri="{BB962C8B-B14F-4D97-AF65-F5344CB8AC3E}">
        <p14:creationId xmlns:p14="http://schemas.microsoft.com/office/powerpoint/2010/main" val="3611430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5B7405-1794-679F-83FA-E5B3CB54370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CE9854F-515A-B845-FCE6-1C8349ED7A8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154FB1B-08E0-9AEE-FB3D-5B0604CC707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57807FE-A6F6-3D2F-0CE7-339E7828C27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C620159-1D58-A978-E7FC-C847DAC381F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C0F2CB5-56AC-4DAE-5F59-EE110724C26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0BE5E8A-8ED1-B610-8BE3-CED588FC1D9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5B1948C-8844-A4C7-BE59-4D64B5C89BB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228C7E4-881E-D093-4884-EBD7D185EB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D0C6442-8ABD-0396-691E-8751411634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F7475EE-86D7-CC5E-C7B4-13A17668D2B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FA5C02D-7B97-4E8C-C071-80BEEDC52D6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7B61C3E-EB86-5EB4-92E0-F14E5603344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2474E2A-5206-1DC0-8048-DF38A133C68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459D822-E544-181C-996A-CA8C87EE295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1B6317A-53F7-ACD3-476A-959B4F1AD54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82C591F-BA9E-8003-CF29-F66A2F468C3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6C3F0512-468E-1890-96E6-F407B4F1583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377E2B2-31C1-6498-F290-B62865A0276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7D3A409-B1BA-C88E-8168-D59A83CC6C3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3E080A5-B181-53CE-479D-6D64191CD02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2BD4AA8-1AB6-FB7E-4EDB-37A3203CED2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9DC022B-9BD5-D3AA-DDA3-7A89F754077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BD85A3A-1686-FBDE-4E87-D2E7A7F0D8F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3FF36B3-604B-246E-CF11-F3788F7BAA6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95204B3-7FF5-8A23-1DCE-5EFF0EB91F8B}"/>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DFA07E1-BB71-F845-49F3-83F9CF73D50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B453911-638F-5CB3-AA71-F27D363196A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EFD85A1-A0CA-0C4C-CAC9-7503F8DF9C9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9E36000-2DB5-4D6C-873C-199AC10E83B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A2CF2ED-EE63-9202-7179-807C798A290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8E2A55D-2F91-6CD4-3C87-B7955AD95C1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2DF4D15B-635B-8CD8-F459-234D8310C64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FFD8EF0-6B5A-FFDD-F1E1-26E06DFA201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A9315D9-CD2C-5D99-A830-B09E2F222D6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18A58656-C448-E53C-BFAA-BCF1795CDCC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AC12BD8-52D8-FA19-1916-ECA24F437DD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A0556D74-C565-56DA-59C8-14BC37E1289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C7F53A9-EF38-1EC6-2108-A9B8D3DCFDC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68D2AAD-BEEE-D74A-6C22-ED32FA64A82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114899C-B96F-4559-1665-D3FBDF5E4EA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96871-2E7E-4295-6A2B-C8929AE69DA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3935A50-0E95-31FC-E48F-065B361F1A9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DEA9FD1-00D1-EF87-455C-92F3DC5A283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C81E1CF-1F53-59B8-3517-D336CD8BF38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94D9A80-102E-B421-52DE-7F4421CFF02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F79F1AE-F4EC-4850-1276-EDBCAAEB204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9DD6B0F-EF97-4B42-8071-E012CDC5D36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1882D5-CDF5-9D60-E429-F3AC045D3D6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9A75414-2A76-45E1-B78F-502B98FCBBA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3561CF6-6248-F43A-80AE-175303493E9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52212B-DF94-9D8E-CFCE-D30067A3155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0DE5F72-2E9D-6EE8-BF64-DAB123B3BC3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20A2E24-29E9-8CAE-9F6A-947A9F938B3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3141761-B29F-69C2-6A8D-831A5F22B2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1D5B414-8C40-1CA3-0F97-41EA1BB471F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FE3F188-22CB-40E1-A79B-811F7E9F322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0D98E32-8AC0-3B18-93DF-49BE042FF90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A361A39-1CF3-70E2-DD77-364DF853BE3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75A9358-D6D7-4946-B32B-2E3AD3208B7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F2D17E4-763A-A031-E2FB-735B2CCAD8E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CD95EDF-96F4-770D-3213-2987E0619C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E1AA0F5-CD48-B80B-4A6F-6B1255FF368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EB90DFC-DE18-46DE-A872-DD18C639D1A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70AC771-39D7-BA2B-981E-D3642DC0A2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BBC053A-54D3-C8C1-05E2-564EF3583F96}"/>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3FFA9BF-576E-5C48-0708-686E332BF7E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1A871AA-65BD-E3BE-E1FB-51BA0B37861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AA939D1-C512-F457-C03E-3A4CAA567D2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D509101-0B06-13EB-2365-061BDED303D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B942EF7-AD0F-4CF4-282A-D28543B2B8C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37A3B44-81E1-BCB0-88F9-0A785F09E73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08ECCB4-2BEB-839D-83A5-8022C070E74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83C391E-5004-CAAB-1AE0-F1ED00496B2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7D58C5B-70FF-0EF5-61DB-A224A5BFEFB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ECB116F-A9B7-0233-1DD2-71FF89BC94E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A144D4E-C7CD-AE23-FDE1-D1A49F54CA5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50AC236-FF59-02D2-6677-656940CA37D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9EE4DC2-4633-E071-B5CD-B536B2B4E3A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BC5D234-7BFF-F430-2F13-322DD8B9369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E0FFB7D-28EC-9BC4-D923-AE54368DC2D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E5DB0BF-EA29-B068-CEEE-433308ED623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7A62499-0F11-13D0-9EFC-5B3B030DE69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0F57EA7-5B8F-7749-F633-19DC0DEEA5B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0A63E4C1-6CB5-0819-C0C7-C104B09A552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E5EDB18-9058-413C-5EBF-3994EB49F79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2A93E18-7830-A1DB-C8A2-8DA8EEA34B2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F14D55A-D758-5BE4-E6C0-C58247AB076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B52EBA7-89E5-6994-FE8C-115C0C38EF6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6726DD2-0D16-CCCA-32F9-91CA7E455A4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A5885F0-00C2-D904-1629-A71A2D6E9AE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89F7F99-3F3C-1731-1A32-685E63EC0FC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AF04557-CAEE-95EB-D628-3F8F01676CE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11FB814-0C05-ACDE-9E3E-04C0FF45841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991894-FD25-3EB2-7215-4A4BEFFFDC6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6197ED6-DD0A-1250-4D28-09C01F2D46C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AC3D164-86B5-0CA8-D1B6-6DC67B74F7E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610E338-42DD-2578-806D-F950D9B6EA7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B06E518-8D16-CC62-C046-CF723C53E9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A933410-A7D9-B2FA-1296-70D3575314A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1E4CEA-96ED-84EE-281E-EEF9F2A89DC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31971CE-ABAA-1B2D-219A-5E1519B9648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9C0FDF0-2EBC-EBA3-1C2D-F7DCD1DA2CE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2B8EB5A-1D87-4A73-0368-4B7EC5A7C7B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1A8A1F9-7CBD-EEE9-2B29-8FE185D3DA1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95CCF20-C966-C4D1-CDE6-B1AE5367268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E29CA82-F838-EC8B-0DEC-5653B10AF53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E53503A-4E9E-389C-F5A1-4F7B924FDC4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D465175-71B3-EA27-DA34-C13D0AE4F9C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8F7FE29-3C5D-797D-136A-724BC0C169E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FC02844-76F4-9D27-1133-995BAD37357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25A378C-5E1C-8C49-94A3-3E93943D26F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05587B8-AEE6-02CE-23A4-5F9DFAA7F78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B654F70-C6D4-144B-E955-3D3EFCCCA40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3754B25D-7C17-2F4F-7381-530A20EF626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3E1F7C7-DC8D-4453-4529-A379BF1FC33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5233E4-5B18-A7F9-7E1D-636829C518B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3593FD3-BE09-8D41-4F3B-2499B9E2AC4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4440DAE-C0DD-5D34-AA70-5EC0C1058CA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C2D1C98-5F30-9872-F5B1-82FF66670FC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36ABB99-ABCA-DDAF-2B08-2F766E403FF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179C86A-38FD-B428-6F84-83BDB864151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2F14130-2CF4-A41B-2A85-BF39C7FC07F4}"/>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83ED073-ED7C-9836-5F3F-85F144AF2AC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C6DD647-1A21-9658-BEAD-44E3618AD38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A8CD095-77C9-AA96-2D24-DCEBE8F3E7ED}"/>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64F3140-8FD5-F0C4-C088-E3CB40CD462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242F54D-238A-966B-2D67-305896EAF1C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9483901-90C1-DD9E-9F77-5975F690CAA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F8EB28E-F645-6EA3-77DC-E221E823279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CB3BD2-E2F1-8D6C-AE53-906C521D777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E0A1C54D-D18A-FCBC-1968-A37007D7799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4B0F995-1D9E-B941-3E37-CEBB5EF9ADB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6F7FBD0-20B6-DF50-BD75-B053D9269FB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5E744F-AB9B-9C67-C4EA-37B71E3912EF}"/>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7.1L</a:t>
            </a:r>
          </a:p>
        </p:txBody>
      </p:sp>
      <p:sp>
        <p:nvSpPr>
          <p:cNvPr id="141" name="Slide Number Placeholder 3">
            <a:extLst>
              <a:ext uri="{FF2B5EF4-FFF2-40B4-BE49-F238E27FC236}">
                <a16:creationId xmlns:a16="http://schemas.microsoft.com/office/drawing/2014/main" id="{64BE2345-A0DD-4FC0-9534-0F438EA639B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4190632-89F0-4D94-BF96-A2E9EDA01B0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graphicFrame>
        <p:nvGraphicFramePr>
          <p:cNvPr id="143" name="Table 142">
            <a:extLst>
              <a:ext uri="{FF2B5EF4-FFF2-40B4-BE49-F238E27FC236}">
                <a16:creationId xmlns:a16="http://schemas.microsoft.com/office/drawing/2014/main" id="{812841B3-AAFF-4F4D-A5CE-82F991587E7C}"/>
              </a:ext>
            </a:extLst>
          </p:cNvPr>
          <p:cNvGraphicFramePr>
            <a:graphicFrameLocks noGrp="1"/>
          </p:cNvGraphicFramePr>
          <p:nvPr>
            <p:extLst/>
          </p:nvPr>
        </p:nvGraphicFramePr>
        <p:xfrm>
          <a:off x="935855" y="2239694"/>
          <a:ext cx="10379031" cy="43891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Contact the authority conducting the election regarding the voter’s registration status.</a:t>
                      </a:r>
                    </a:p>
                    <a:p>
                      <a:pPr marL="342900" marR="0" lvl="0" indent="-342900" algn="just">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Times New Roman" panose="02020603050405020304" pitchFamily="18" charset="0"/>
                          <a:cs typeface="Calibri" panose="020F0502020204030204" pitchFamily="34" charset="0"/>
                        </a:rPr>
                        <a:t>Precinct Polling Place</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—If the voter is in the correct precinct, then the voter must be accepted for voting.</a:t>
                      </a:r>
                    </a:p>
                    <a:p>
                      <a:pPr marL="342900" marR="0" lvl="0" indent="-342900" algn="just">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Countywide</a:t>
                      </a:r>
                      <a:r>
                        <a:rPr lang="en-US" sz="2400" b="1" dirty="0">
                          <a:solidFill>
                            <a:srgbClr val="03244B"/>
                          </a:solidFill>
                          <a:effectLst/>
                          <a:latin typeface="Calibri" panose="020F0502020204030204" pitchFamily="34" charset="0"/>
                          <a:ea typeface="Times New Roman" panose="02020603050405020304" pitchFamily="18" charset="0"/>
                        </a:rPr>
                        <a:t> Polling Place</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—If the voter is registered to vote within the county, then the voter must be accepted for voting.</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01970839"/>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ePollbook </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bl>
          </a:graphicData>
        </a:graphic>
      </p:graphicFrame>
    </p:spTree>
    <p:extLst>
      <p:ext uri="{BB962C8B-B14F-4D97-AF65-F5344CB8AC3E}">
        <p14:creationId xmlns:p14="http://schemas.microsoft.com/office/powerpoint/2010/main" val="994563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1" name="Table 140">
            <a:extLst>
              <a:ext uri="{FF2B5EF4-FFF2-40B4-BE49-F238E27FC236}">
                <a16:creationId xmlns:a16="http://schemas.microsoft.com/office/drawing/2014/main" id="{A0FB4368-7B01-477D-A17F-2B7992052B08}"/>
              </a:ext>
            </a:extLst>
          </p:cNvPr>
          <p:cNvGraphicFramePr>
            <a:graphicFrameLocks noGrp="1"/>
          </p:cNvGraphicFramePr>
          <p:nvPr>
            <p:extLst/>
          </p:nvPr>
        </p:nvGraphicFramePr>
        <p:xfrm>
          <a:off x="1821354" y="2212781"/>
          <a:ext cx="8549292" cy="573977"/>
        </p:xfrm>
        <a:graphic>
          <a:graphicData uri="http://schemas.openxmlformats.org/drawingml/2006/table">
            <a:tbl>
              <a:tblPr firstRow="1" firstCol="1" bandRow="1"/>
              <a:tblGrid>
                <a:gridCol w="8549292">
                  <a:extLst>
                    <a:ext uri="{9D8B030D-6E8A-4147-A177-3AD203B41FA5}">
                      <a16:colId xmlns:a16="http://schemas.microsoft.com/office/drawing/2014/main" val="1618553718"/>
                    </a:ext>
                  </a:extLst>
                </a:gridCol>
              </a:tblGrid>
              <a:tr h="457200">
                <a:tc>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a:t>
                      </a: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procedures to qualify and check-in a voter</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83214224"/>
                  </a:ext>
                </a:extLst>
              </a:tr>
            </a:tbl>
          </a:graphicData>
        </a:graphic>
      </p:graphicFrame>
      <p:graphicFrame>
        <p:nvGraphicFramePr>
          <p:cNvPr id="98" name="Table 97">
            <a:extLst>
              <a:ext uri="{FF2B5EF4-FFF2-40B4-BE49-F238E27FC236}">
                <a16:creationId xmlns:a16="http://schemas.microsoft.com/office/drawing/2014/main" id="{F9637BAA-3D76-4783-998F-DEAC340BC645}"/>
              </a:ext>
            </a:extLst>
          </p:cNvPr>
          <p:cNvGraphicFramePr>
            <a:graphicFrameLocks noGrp="1"/>
          </p:cNvGraphicFramePr>
          <p:nvPr>
            <p:extLst/>
          </p:nvPr>
        </p:nvGraphicFramePr>
        <p:xfrm>
          <a:off x="1821355" y="2786758"/>
          <a:ext cx="8549292" cy="3617852"/>
        </p:xfrm>
        <a:graphic>
          <a:graphicData uri="http://schemas.openxmlformats.org/drawingml/2006/table">
            <a:tbl>
              <a:tblPr firstRow="1" firstCol="1" bandRow="1"/>
              <a:tblGrid>
                <a:gridCol w="794319">
                  <a:extLst>
                    <a:ext uri="{9D8B030D-6E8A-4147-A177-3AD203B41FA5}">
                      <a16:colId xmlns:a16="http://schemas.microsoft.com/office/drawing/2014/main" val="1253857059"/>
                    </a:ext>
                  </a:extLst>
                </a:gridCol>
                <a:gridCol w="7754973">
                  <a:extLst>
                    <a:ext uri="{9D8B030D-6E8A-4147-A177-3AD203B41FA5}">
                      <a16:colId xmlns:a16="http://schemas.microsoft.com/office/drawing/2014/main" val="1377879313"/>
                    </a:ext>
                  </a:extLst>
                </a:gridCol>
              </a:tblGrid>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whose n</a:t>
                      </a:r>
                      <a:r>
                        <a:rPr lang="en-US" sz="18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ame on the acceptable form of identification does not match voter’s name on the OLRV or on the screen of the ePollbook (scenario three).</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528511821"/>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how to complete a Statement of Residence (SOR).</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01620552"/>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who has moved</a:t>
                      </a:r>
                      <a:r>
                        <a:rPr lang="en-US" sz="18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 (scenario four).</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226316976"/>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with a</a:t>
                      </a:r>
                      <a:r>
                        <a:rPr lang="en-US" sz="1800">
                          <a:solidFill>
                            <a:schemeClr val="tx1"/>
                          </a:solidFill>
                          <a:effectLst/>
                          <a:latin typeface="Calibri" panose="020F0502020204030204" pitchFamily="34" charset="0"/>
                          <a:ea typeface="Calibri" panose="020F0502020204030204" pitchFamily="34" charset="0"/>
                          <a:cs typeface="Calibri" panose="020F0502020204030204" pitchFamily="34" charset="0"/>
                        </a:rPr>
                        <a:t>cceptable form of photo identification, but his or her name is not on the OLRV or on the screen of the ePollbook (scenario five).</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9050772"/>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how to complete the Registration Omissions List.</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3157406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a:t>
                      </a:r>
                      <a:r>
                        <a:rPr lang="en-US" sz="18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without a voter registration certificate and not on the OLRV or on the screen of the ePollbook (scenario six).</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35124399"/>
                  </a:ext>
                </a:extLst>
              </a:tr>
            </a:tbl>
          </a:graphicData>
        </a:graphic>
      </p:graphicFrame>
    </p:spTree>
    <p:extLst>
      <p:ext uri="{BB962C8B-B14F-4D97-AF65-F5344CB8AC3E}">
        <p14:creationId xmlns:p14="http://schemas.microsoft.com/office/powerpoint/2010/main" val="3559587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560F0-FF31-C778-1802-98166ABFF9B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FE6549C-9539-75FD-35FB-7AD5DCF6C10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689FB3-CC45-9F52-DA89-5CD081A093C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3D0D3AB-26BC-CE64-A5C8-932C7033C8B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57A647E-C4D5-3D33-B31A-61F44E30934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DCBB3F3-5043-56AB-352B-DEFF371A281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22B7BCC-EFD8-83AF-2D85-D02C0F8D193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3136BB3-2BFB-9831-CA65-716A4DCEE4B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3136B75-214F-20E9-4D7A-05D833A66E0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1A98668-90ED-C055-131F-FD935D2CAE6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5661AC9-3080-C312-AA3B-04609F5C42E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D9E7BCC-6911-0AC3-6065-62BE0D72960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FE50E96-5466-1598-F270-F3D24ED07B1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8AAE08B-8420-30BF-283E-063C1489DF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161CCD2-F9DE-643E-9B8B-C28CA623D7A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8E359B7-5132-687B-B6D6-0CA883150B8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3C24880-851B-5A23-0249-9776F591FD2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FA94B6F-7F09-9040-D6BC-73AC3821F2E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B1C2688-E6E6-E19D-FEB0-112066E4272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9FE3B46-2F20-516C-1961-9951C12F68B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C31EB1C-A748-C7B5-4176-5B40304E435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584B7D9-A745-20A9-FE21-683154002EB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97F7B27-14EA-2554-E590-7EFA3B638EE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2ADB101-B630-D3E3-9650-CC6C1E002CD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B731B25-91E9-CC85-8C1E-A381959B180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022A27F-1074-F718-F2A4-A62472BF282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1DCB48C-06FF-82DA-8BEE-3CFB6970309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E245473-D47D-FF2A-FC27-75BF915BA5E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BB459B2-828B-8583-8FA7-1618898082A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9295F9F-0C61-395F-FEC1-144D9F8D9E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6944EE9-0502-FEAD-E892-9E3B21F9EF8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55F9159-176E-0A1C-2443-C63084A589F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68C0AD9-9369-25C7-0633-B91126580A7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E627F37-626D-CE33-6476-2CE7A998669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DD8D46F-FB9B-8915-74DD-F6773C5AE8B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E336FE9-E077-71B8-D22E-88CA29BF19B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625CA55-CE6D-85EB-8C6B-D35E77E581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105BB38-AF22-1702-6033-D43218C2DE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9B2119E-FBA9-1DF3-3C6F-5DBE9029767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E1C8822-92A5-9114-3010-00014FBCA34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7D8F99A-37BF-3C68-AAAD-82FF825606C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F93ADC0-266C-E184-73D8-C33F48E3B88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EBD9996-A54E-C196-4D34-16101B097E7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1716317-56F5-91BC-2E0F-BFE18497CB3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D36F0F3-10BC-8540-A617-0ADB9B0B277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FFD6203-9BBF-85ED-2D1F-41AA42053D8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40858C4-BDE6-F86D-9C03-A1D903ECDA4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47B8F36-66D3-6847-0C43-8CE0E1B9DD4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97974BC-54C4-1097-8A1F-E5D99D4A5ED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BEDFAD3-B597-0416-00AA-F25A62728EE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536029A-19DC-F043-38FA-224B6060E8C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0C3D986-0797-3928-8B3D-7453619218E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73A508C-8D6A-9C79-274B-EA9D364AE78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0910EF6-6CAE-DF32-F2B4-98E0E047A41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7100405-D4E2-BBFA-1115-6614A5EBC05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FEFE080-E790-8933-E15E-84A5162F49E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F251A37-157C-8D4E-3A1F-2F96D3AB97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6AC3C12-F71C-5BB6-DCAA-DBC55E9984F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C955944-08D0-120A-6927-E28DA62DD23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362E11F-67D1-9940-E9C0-6E2FC8D1CB6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D9EC754-5F05-9C59-E8E0-0EDD682CA08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D395500-5D72-33F3-7D24-D4747FF337D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1559BA0-1F55-20BC-1335-D7BB00ABE6C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52C957B-3825-62B7-A723-EEA4532247F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AD60E9D-1728-461D-53BC-433CE8EAEE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BDBF012-4021-9D25-116A-8044043F88A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79CC5A7-9E44-A089-D8A7-6EE4AED8D9D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38E2044-5067-B1C6-E66B-6496E9A9378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B9B929B-C390-8C6C-5427-4896A055594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AD45174-1B13-4D95-C78F-25F55475621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A536D21-3CE8-1011-1114-65C34755656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F53FAB1-F0B7-8113-32B3-8B688E47054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1B20CE2-3A97-B6EC-39FF-18CCE7291B7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C89A77D-6BB3-E641-EED4-E4E32948BAC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24EE293-6E8B-051D-8BE2-EDE6CFCC2ED4}"/>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123CB0C-D4BA-4065-EBA5-F3FDB412D57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8C1A8CF-8A69-FBFA-6534-E77D396DFF2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BEA9E7E-8731-D8E9-CEEF-ED2D65944F7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2631D6D-1778-6033-1592-A0AAC9E5D3A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4AB8895-E4B5-AA4B-8621-51EB9E3A748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53A9139-CF84-0488-8677-661197D1738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6F26EF-BF75-592B-5106-3428744838F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22EA282-9103-BAA7-1CB1-557EE713CD8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A3AF0E5-B2E2-4FB9-DC2C-6CC7312C0EC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79F70CA-0C97-369A-A51B-542202C6242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3528E80-CCD9-4FA8-C2CD-D25E7BE1DF6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06E6E03-06F2-9EA9-5786-F66CD2109F1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0AD688D-F035-0130-665C-A032155F460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5227C77-3FD0-345C-8B31-D49C85A9DAA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C39EB26-A5FB-ADC3-55C0-28686DA8513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87F156D-3A74-5B64-C15F-C17523DB980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2A9D973-F3DC-706B-5CC9-688EE1330E9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89DBE23-1D7D-4232-EC01-6BCE3EC7948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7D6CBEF-247C-87B5-78D8-9AA51EAA85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39224DA3-C115-E119-4625-3499FD301F5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147BA80-A0AC-50E1-620E-9301DBA2D21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3DC5A24-216B-6C0E-B87F-5785D074161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CA9EE51-4AB9-E2C7-043E-E5542AA5025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D6EC631-C732-8B2A-3294-DCBC0F5D0C1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12FA1BE-FC6D-6007-494D-286F0189BC1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FC46C25-2E01-0802-8831-7D04C00DD1E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AC4B7BB-31F9-821E-13EA-3C5B1CE7894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858587C-B938-23D5-9C08-653EA9D92A3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8D71317-332B-EA77-0C86-11040D135D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73DFAFF-84DA-40CF-6571-43C0EF08D36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B98F085-1115-9DD7-D3EF-7B63386AD78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51D199-A952-5B4E-1CE9-1F6CD82BCC3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B61A7E5-0575-7822-6D2A-A231F5D8ADA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529C999-5202-3162-D96C-9127A539846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69B130E-9A08-63A0-9677-677DC624005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2BEB49A-3491-83CE-F6B8-3377603ECBE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1F71883-973A-D4AF-3C90-A748188FBF9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40FC5F3-F88B-DB4B-F859-320839D4361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D06AC71-7FFA-175A-7ECC-BCD0B251E5E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7D2E8E7-6995-F593-912A-8DB324F218B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90DFF46-94F5-028C-EBDF-B7A51202D99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F088E01-620B-2C18-174C-AD3B1D145EC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14C2F51-3639-AF85-4C21-2D6AD0A2A6D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9B7429C-20AD-D2BC-81D7-11FABA79265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3B50546-92C8-084D-1790-2E734785AD4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6C2AD13-31BE-7670-F3C4-C1FFB7F7314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7B522D4-841B-2036-E6F6-EF5EA53E4A0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4B5E542-9FA4-8C89-931F-DFF66E11C3B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E4E68DB-768C-25DE-7D12-75AE1C387B5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1AB94BE-8488-548F-2199-004B0943E7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90F9FC2-1627-667D-1CFE-9FA6A27A1AB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7FF2206-F1C5-2F14-A149-E37C206A4A0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877FE6B-F923-8682-5F12-B43806C5D3C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39C9A46-2870-84FD-337C-6774A9A5048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E47379-5463-2E7E-719F-26B93EBBCF9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F009767-42F9-534D-8E0E-C589C172B59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E73B9DA-84AF-618F-89B5-BE4A27D9C2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1B28D4C-4E50-14C0-7C32-DF484D2C5CD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8E3977B1-4EEA-4539-1B0A-D6CE03E02A0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71B2EA6E-EE36-C320-EE8B-E3539B2EC48D}"/>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7.1L</a:t>
            </a:r>
          </a:p>
        </p:txBody>
      </p:sp>
      <p:sp>
        <p:nvSpPr>
          <p:cNvPr id="142" name="Slide Number Placeholder 3">
            <a:extLst>
              <a:ext uri="{FF2B5EF4-FFF2-40B4-BE49-F238E27FC236}">
                <a16:creationId xmlns:a16="http://schemas.microsoft.com/office/drawing/2014/main" id="{8E4CDAC3-2F26-4CE5-8F12-6DBF7EA755C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8C512246-33A5-4DE3-9ACE-A5C16BB5640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graphicFrame>
        <p:nvGraphicFramePr>
          <p:cNvPr id="144" name="Table 143">
            <a:extLst>
              <a:ext uri="{FF2B5EF4-FFF2-40B4-BE49-F238E27FC236}">
                <a16:creationId xmlns:a16="http://schemas.microsoft.com/office/drawing/2014/main" id="{356723E3-96F0-49D0-9B5D-97EEE57EE23C}"/>
              </a:ext>
            </a:extLst>
          </p:cNvPr>
          <p:cNvGraphicFramePr>
            <a:graphicFrameLocks noGrp="1"/>
          </p:cNvGraphicFramePr>
          <p:nvPr>
            <p:extLst/>
          </p:nvPr>
        </p:nvGraphicFramePr>
        <p:xfrm>
          <a:off x="935855" y="2239694"/>
          <a:ext cx="10379031" cy="36576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Combination Form</a:t>
                      </a:r>
                      <a:r>
                        <a:rPr lang="en-US" sz="2400" kern="1200" dirty="0">
                          <a:solidFill>
                            <a:srgbClr val="03244B"/>
                          </a:solidFill>
                          <a:effectLst/>
                          <a:latin typeface="+mn-lt"/>
                          <a:ea typeface="+mn-ea"/>
                          <a:cs typeface="+mn-cs"/>
                        </a:rPr>
                        <a:t> </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record the voter’s                                                                    registered address.</a:t>
                      </a:r>
                    </a:p>
                    <a:p>
                      <a:pPr marL="742950" marR="0" lvl="1"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lang="en-US" sz="2400" kern="1200" dirty="0">
                          <a:solidFill>
                            <a:schemeClr val="tx1"/>
                          </a:solidFill>
                          <a:effectLst/>
                          <a:latin typeface="+mn-lt"/>
                          <a:ea typeface="+mn-ea"/>
                          <a:cs typeface="+mn-cs"/>
                        </a:rPr>
                        <a:t>The voter reads and initials the "Not on List                                                            63.006" box, and the election officer checks                                           the corresponding box.</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bl>
          </a:graphicData>
        </a:graphic>
      </p:graphicFrame>
      <p:pic>
        <p:nvPicPr>
          <p:cNvPr id="256" name="Picture 255">
            <a:extLst>
              <a:ext uri="{FF2B5EF4-FFF2-40B4-BE49-F238E27FC236}">
                <a16:creationId xmlns:a16="http://schemas.microsoft.com/office/drawing/2014/main" id="{EF9BD374-911D-476F-8C0B-C6B898E05A47}"/>
              </a:ext>
            </a:extLst>
          </p:cNvPr>
          <p:cNvPicPr>
            <a:picLocks noChangeAspect="1"/>
          </p:cNvPicPr>
          <p:nvPr/>
        </p:nvPicPr>
        <p:blipFill>
          <a:blip r:embed="rId5"/>
          <a:stretch>
            <a:fillRect/>
          </a:stretch>
        </p:blipFill>
        <p:spPr>
          <a:xfrm>
            <a:off x="8721861" y="2672349"/>
            <a:ext cx="2397707" cy="3076944"/>
          </a:xfrm>
          <a:prstGeom prst="rect">
            <a:avLst/>
          </a:prstGeom>
        </p:spPr>
      </p:pic>
    </p:spTree>
    <p:extLst>
      <p:ext uri="{BB962C8B-B14F-4D97-AF65-F5344CB8AC3E}">
        <p14:creationId xmlns:p14="http://schemas.microsoft.com/office/powerpoint/2010/main" val="2547458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560F0-FF31-C778-1802-98166ABFF9B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FE6549C-9539-75FD-35FB-7AD5DCF6C10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689FB3-CC45-9F52-DA89-5CD081A093C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3D0D3AB-26BC-CE64-A5C8-932C7033C8B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57A647E-C4D5-3D33-B31A-61F44E30934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DCBB3F3-5043-56AB-352B-DEFF371A281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22B7BCC-EFD8-83AF-2D85-D02C0F8D193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3136BB3-2BFB-9831-CA65-716A4DCEE4B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3136B75-214F-20E9-4D7A-05D833A66E0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1A98668-90ED-C055-131F-FD935D2CAE6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5661AC9-3080-C312-AA3B-04609F5C42E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D9E7BCC-6911-0AC3-6065-62BE0D72960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FE50E96-5466-1598-F270-F3D24ED07B1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8AAE08B-8420-30BF-283E-063C1489DF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161CCD2-F9DE-643E-9B8B-C28CA623D7A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8E359B7-5132-687B-B6D6-0CA883150B8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3C24880-851B-5A23-0249-9776F591FD2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FA94B6F-7F09-9040-D6BC-73AC3821F2E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B1C2688-E6E6-E19D-FEB0-112066E4272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9FE3B46-2F20-516C-1961-9951C12F68B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C31EB1C-A748-C7B5-4176-5B40304E435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584B7D9-A745-20A9-FE21-683154002EB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97F7B27-14EA-2554-E590-7EFA3B638EE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2ADB101-B630-D3E3-9650-CC6C1E002CD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B731B25-91E9-CC85-8C1E-A381959B180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022A27F-1074-F718-F2A4-A62472BF282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1DCB48C-06FF-82DA-8BEE-3CFB6970309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E245473-D47D-FF2A-FC27-75BF915BA5E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BB459B2-828B-8583-8FA7-1618898082A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9295F9F-0C61-395F-FEC1-144D9F8D9E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6944EE9-0502-FEAD-E892-9E3B21F9EF8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55F9159-176E-0A1C-2443-C63084A589F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68C0AD9-9369-25C7-0633-B91126580A7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E627F37-626D-CE33-6476-2CE7A998669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DD8D46F-FB9B-8915-74DD-F6773C5AE8B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E336FE9-E077-71B8-D22E-88CA29BF19B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625CA55-CE6D-85EB-8C6B-D35E77E581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105BB38-AF22-1702-6033-D43218C2DE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9B2119E-FBA9-1DF3-3C6F-5DBE9029767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E1C8822-92A5-9114-3010-00014FBCA34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7D8F99A-37BF-3C68-AAAD-82FF825606C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F93ADC0-266C-E184-73D8-C33F48E3B88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EBD9996-A54E-C196-4D34-16101B097E7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1716317-56F5-91BC-2E0F-BFE18497CB3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D36F0F3-10BC-8540-A617-0ADB9B0B277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FFD6203-9BBF-85ED-2D1F-41AA42053D8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40858C4-BDE6-F86D-9C03-A1D903ECDA4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47B8F36-66D3-6847-0C43-8CE0E1B9DD4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97974BC-54C4-1097-8A1F-E5D99D4A5ED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BEDFAD3-B597-0416-00AA-F25A62728EE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536029A-19DC-F043-38FA-224B6060E8C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0C3D986-0797-3928-8B3D-7453619218E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73A508C-8D6A-9C79-274B-EA9D364AE78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0910EF6-6CAE-DF32-F2B4-98E0E047A41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7100405-D4E2-BBFA-1115-6614A5EBC05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FEFE080-E790-8933-E15E-84A5162F49E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F251A37-157C-8D4E-3A1F-2F96D3AB97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6AC3C12-F71C-5BB6-DCAA-DBC55E9984F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C955944-08D0-120A-6927-E28DA62DD23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362E11F-67D1-9940-E9C0-6E2FC8D1CB6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D9EC754-5F05-9C59-E8E0-0EDD682CA08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D395500-5D72-33F3-7D24-D4747FF337D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1559BA0-1F55-20BC-1335-D7BB00ABE6C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52C957B-3825-62B7-A723-EEA4532247F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AD60E9D-1728-461D-53BC-433CE8EAEE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BDBF012-4021-9D25-116A-8044043F88A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79CC5A7-9E44-A089-D8A7-6EE4AED8D9D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38E2044-5067-B1C6-E66B-6496E9A9378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B9B929B-C390-8C6C-5427-4896A055594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AD45174-1B13-4D95-C78F-25F55475621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A536D21-3CE8-1011-1114-65C34755656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F53FAB1-F0B7-8113-32B3-8B688E47054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1B20CE2-3A97-B6EC-39FF-18CCE7291B7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C89A77D-6BB3-E641-EED4-E4E32948BAC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24EE293-6E8B-051D-8BE2-EDE6CFCC2ED4}"/>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123CB0C-D4BA-4065-EBA5-F3FDB412D57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8C1A8CF-8A69-FBFA-6534-E77D396DFF2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BEA9E7E-8731-D8E9-CEEF-ED2D65944F7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2631D6D-1778-6033-1592-A0AAC9E5D3A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4AB8895-E4B5-AA4B-8621-51EB9E3A748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53A9139-CF84-0488-8677-661197D1738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6F26EF-BF75-592B-5106-3428744838F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22EA282-9103-BAA7-1CB1-557EE713CD8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A3AF0E5-B2E2-4FB9-DC2C-6CC7312C0EC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79F70CA-0C97-369A-A51B-542202C6242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3528E80-CCD9-4FA8-C2CD-D25E7BE1DF6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06E6E03-06F2-9EA9-5786-F66CD2109F1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0AD688D-F035-0130-665C-A032155F460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5227C77-3FD0-345C-8B31-D49C85A9DAA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C39EB26-A5FB-ADC3-55C0-28686DA8513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87F156D-3A74-5B64-C15F-C17523DB980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2A9D973-F3DC-706B-5CC9-688EE1330E9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89DBE23-1D7D-4232-EC01-6BCE3EC7948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7D6CBEF-247C-87B5-78D8-9AA51EAA85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39224DA3-C115-E119-4625-3499FD301F5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147BA80-A0AC-50E1-620E-9301DBA2D21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3DC5A24-216B-6C0E-B87F-5785D074161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CA9EE51-4AB9-E2C7-043E-E5542AA5025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D6EC631-C732-8B2A-3294-DCBC0F5D0C1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12FA1BE-FC6D-6007-494D-286F0189BC1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FC46C25-2E01-0802-8831-7D04C00DD1E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AC4B7BB-31F9-821E-13EA-3C5B1CE7894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858587C-B938-23D5-9C08-653EA9D92A3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8D71317-332B-EA77-0C86-11040D135D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73DFAFF-84DA-40CF-6571-43C0EF08D36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B98F085-1115-9DD7-D3EF-7B63386AD78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51D199-A952-5B4E-1CE9-1F6CD82BCC3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B61A7E5-0575-7822-6D2A-A231F5D8ADA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529C999-5202-3162-D96C-9127A539846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69B130E-9A08-63A0-9677-677DC624005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2BEB49A-3491-83CE-F6B8-3377603ECBE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1F71883-973A-D4AF-3C90-A748188FBF9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40FC5F3-F88B-DB4B-F859-320839D4361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D06AC71-7FFA-175A-7ECC-BCD0B251E5E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7D2E8E7-6995-F593-912A-8DB324F218B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90DFF46-94F5-028C-EBDF-B7A51202D99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F088E01-620B-2C18-174C-AD3B1D145EC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14C2F51-3639-AF85-4C21-2D6AD0A2A6D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9B7429C-20AD-D2BC-81D7-11FABA79265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3B50546-92C8-084D-1790-2E734785AD4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6C2AD13-31BE-7670-F3C4-C1FFB7F7314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7B522D4-841B-2036-E6F6-EF5EA53E4A0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4B5E542-9FA4-8C89-931F-DFF66E11C3B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E4E68DB-768C-25DE-7D12-75AE1C387B5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1AB94BE-8488-548F-2199-004B0943E7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90F9FC2-1627-667D-1CFE-9FA6A27A1AB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7FF2206-F1C5-2F14-A149-E37C206A4A0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877FE6B-F923-8682-5F12-B43806C5D3C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39C9A46-2870-84FD-337C-6774A9A5048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E47379-5463-2E7E-719F-26B93EBBCF9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F009767-42F9-534D-8E0E-C589C172B59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E73B9DA-84AF-618F-89B5-BE4A27D9C2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1B28D4C-4E50-14C0-7C32-DF484D2C5CD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8E3977B1-4EEA-4539-1B0A-D6CE03E02A0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71B2EA6E-EE36-C320-EE8B-E3539B2EC48D}"/>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7.1L</a:t>
            </a:r>
          </a:p>
        </p:txBody>
      </p:sp>
      <p:sp>
        <p:nvSpPr>
          <p:cNvPr id="142" name="Slide Number Placeholder 3">
            <a:extLst>
              <a:ext uri="{FF2B5EF4-FFF2-40B4-BE49-F238E27FC236}">
                <a16:creationId xmlns:a16="http://schemas.microsoft.com/office/drawing/2014/main" id="{8E4CDAC3-2F26-4CE5-8F12-6DBF7EA755C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8C512246-33A5-4DE3-9ACE-A5C16BB5640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graphicFrame>
        <p:nvGraphicFramePr>
          <p:cNvPr id="146" name="Table 145">
            <a:extLst>
              <a:ext uri="{FF2B5EF4-FFF2-40B4-BE49-F238E27FC236}">
                <a16:creationId xmlns:a16="http://schemas.microsoft.com/office/drawing/2014/main" id="{F81FCFDB-EAF2-400C-B497-CCE9EB5187E7}"/>
              </a:ext>
            </a:extLst>
          </p:cNvPr>
          <p:cNvGraphicFramePr>
            <a:graphicFrameLocks noGrp="1"/>
          </p:cNvGraphicFramePr>
          <p:nvPr>
            <p:extLst/>
          </p:nvPr>
        </p:nvGraphicFramePr>
        <p:xfrm>
          <a:off x="937527" y="2243976"/>
          <a:ext cx="10379031" cy="36576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Poll List and Signature Roster</a:t>
                      </a:r>
                      <a:endParaRPr lang="en-US" sz="2400" kern="1200" dirty="0">
                        <a:solidFill>
                          <a:srgbClr val="03244B"/>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 on the Poll List.</a:t>
                      </a:r>
                    </a:p>
                    <a:p>
                      <a:pPr marL="1257300" marR="0" lvl="1" indent="-342900" algn="l">
                        <a:spcBef>
                          <a:spcPts val="0"/>
                        </a:spcBef>
                        <a:spcAft>
                          <a:spcPts val="0"/>
                        </a:spcAft>
                        <a:buFont typeface="Wingdings" panose="05000000000000000000" pitchFamily="2" charset="2"/>
                        <a:buChar char="§"/>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write or stamp "voted early," "voted," or place some other notation next to the voter’s name.</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 the Signature Roster.</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kern="1200" dirty="0">
                          <a:solidFill>
                            <a:schemeClr val="tx1"/>
                          </a:solidFill>
                          <a:effectLst/>
                          <a:latin typeface="+mn-lt"/>
                          <a:ea typeface="+mn-ea"/>
                          <a:cs typeface="+mn-cs"/>
                        </a:rPr>
                        <a:t>Enter the voter’s name on the </a:t>
                      </a:r>
                      <a:r>
                        <a:rPr lang="en-US" sz="2400" u="sng" kern="1200" dirty="0">
                          <a:solidFill>
                            <a:schemeClr val="tx1"/>
                          </a:solidFill>
                          <a:effectLst/>
                          <a:latin typeface="+mn-lt"/>
                          <a:ea typeface="+mn-ea"/>
                          <a:cs typeface="+mn-cs"/>
                          <a:hlinkClick r:id="rId5"/>
                        </a:rPr>
                        <a:t>Registration Omissions List</a:t>
                      </a:r>
                      <a:r>
                        <a:rPr lang="en-US" sz="2400" kern="1200" dirty="0">
                          <a:solidFill>
                            <a:schemeClr val="tx1"/>
                          </a:solidFill>
                          <a:effectLst/>
                          <a:latin typeface="+mn-lt"/>
                          <a:ea typeface="+mn-ea"/>
                          <a:cs typeface="+mn-cs"/>
                        </a:rPr>
                        <a:t> (Form 21-59).</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83072446"/>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the voter select a regular ballot from the disarranged ballot supply.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41512317"/>
                  </a:ext>
                </a:extLst>
              </a:tr>
            </a:tbl>
          </a:graphicData>
        </a:graphic>
      </p:graphicFrame>
      <p:graphicFrame>
        <p:nvGraphicFramePr>
          <p:cNvPr id="147" name="Table 146">
            <a:extLst>
              <a:ext uri="{FF2B5EF4-FFF2-40B4-BE49-F238E27FC236}">
                <a16:creationId xmlns:a16="http://schemas.microsoft.com/office/drawing/2014/main" id="{83BCAE02-1434-45E1-B96D-D8D8E76F4E5A}"/>
              </a:ext>
            </a:extLst>
          </p:cNvPr>
          <p:cNvGraphicFramePr>
            <a:graphicFrameLocks noGrp="1"/>
          </p:cNvGraphicFramePr>
          <p:nvPr>
            <p:extLst/>
          </p:nvPr>
        </p:nvGraphicFramePr>
        <p:xfrm>
          <a:off x="937833" y="5901996"/>
          <a:ext cx="10379031" cy="7315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Direct the voter to the voting booth and provide any additional voting instructions as directed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41512317"/>
                  </a:ext>
                </a:extLst>
              </a:tr>
            </a:tbl>
          </a:graphicData>
        </a:graphic>
      </p:graphicFrame>
    </p:spTree>
    <p:extLst>
      <p:ext uri="{BB962C8B-B14F-4D97-AF65-F5344CB8AC3E}">
        <p14:creationId xmlns:p14="http://schemas.microsoft.com/office/powerpoint/2010/main" val="1702662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CB4957-1780-26AC-595D-236EA93D7A3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2858B72-9AE9-91BB-9762-EF8EF19B4A7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890795A-9AA8-1DB2-5A5A-D017F50EF90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7E4B6DF-9699-0965-8181-17E476362D4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898239C-D188-B449-E50F-D59A53C8AC0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1CC10ED-EDD0-08DD-9DB2-D8874B241C9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7F8D5BD-0324-8CAB-0974-745C33E862D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325EC7F-AC36-4979-5971-05AC1F989C6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BDF950F-139D-DBE1-D21D-4ECBEBE556AD}"/>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6F043D-0FD7-A92D-C784-489639E4419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A849887-935B-F7A0-C7B5-D19F0DAF382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7BAE9BC-E1F1-D9BC-38F5-69A172FB4A3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562B1D-B2F7-E2D3-AA6C-93991FF7FEF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B786D9A-C98C-6F7B-AFA6-805ACA90787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0507276-AA6C-B5B8-61E9-B81D99C692E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CD3B2B9-C73D-0F31-4EBF-39049B93267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05DBB38-0092-AA8B-60D1-3EBDCB69E7B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85277DF-D504-5D02-54B6-539F07EA644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4BB294E-6AA2-EC7A-21A6-181DBA0994B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C375469-816C-B0AD-9D04-EF891B28C97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66DA05A-059F-F8C8-39CE-5F42899E785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BE086C3-867B-A978-2DE4-74D4F35AEF2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E977E-2224-B23A-8E24-1F402CAD1B6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518E9D9-B95A-B54C-ADEB-2FFF1D1DB45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A4AD7A7-A256-F359-9560-5DCD7902A7A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5844856-E89D-818C-9CDE-254C5A8127C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60637A4-6C1D-1F3A-7439-2060B72D7C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C6E152A-4364-A7EA-9C26-CE9A8220B1A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8DC0458-6FBF-D8DB-EB87-4D5D07FCCB7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5F8F434-D864-3AD4-43A2-38342BC1B66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C1C8F8F-9F82-D3E3-E8CC-F15E98BFA1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F52ACD1-1F03-2515-7127-CCB9C846F52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07F3264-395A-AA57-4138-26ABC6C6564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8FE8ED3-6F47-0B12-E61B-640F0E46DB7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016B975-2BEF-D19F-AC3C-7A2E27D8A7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9C4AFC9-5A97-12B5-B998-E2AC872B734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23C5EDE-BC6C-3830-281E-26C1633A046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AA53C44-9A86-9424-C5A3-5765A0EAEA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111A225-3080-7F0D-BF41-1288B59128D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4A23065-2515-3842-10F8-C9FAD99E9CA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6024371-57B1-5B3C-7C3B-3D5DAED1677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ADE9DBE-4A8F-168C-1434-12A3D0FED70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6240852-2099-CBBA-AF38-BC3A42E79F6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87C8F95-A8EC-5D94-828F-6B8D6B4F60D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60AE024-270C-5EE3-B17B-97E2BA42B08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ECA1B4B-AB11-F6E7-D05D-83DE8B4E731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4FC332BC-1E80-641D-B081-DDA17D064F2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F894F4F-81DE-2AB2-8E1D-047E86566D0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3EFC752-BBFF-D83E-4B7E-69F275395EA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931186C-6D32-794F-199C-B0BD0B31E2C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7C10A31-530A-07C1-F5B2-E573D89946F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7E8FAE6-8862-4D45-A1CA-809677F10BA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71BCE2B-31B3-C1A3-0864-65FDC4C2E98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67F7CC5-E501-4FE2-7AA6-F220773579B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4B3516C-F449-C3E0-5336-D4971A48E50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C6A6ECD-3517-A981-2BD5-AA475EE9E78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F2D7AE5-5193-0F7A-A0D2-8C2465669F5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ED45A45-3814-52D1-D384-06D39138A0A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1281428-29EF-C044-AA88-8743F7E4031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6E38A41-286E-AD3C-277B-9949C0C2B95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261CAE0-B628-C28A-8B5E-FCE8F62AFE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131C6DC-B295-4F18-6848-6F4623AB3A5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540DD8E-36BD-504F-27C8-F878E59E7DD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B706E39-A66B-0DAE-6BB7-4EEFBC62BC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8240B52-D4FD-600E-CED2-88F460B6EC9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68965BD-A986-62B2-D67D-61EA1982231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4558B61-72D6-7916-D015-39D1B41BEC1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3D62E83-B566-B4FB-374E-9B9444E4B0E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BDE6606-FE44-8489-2FBE-58E9642055F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BCF091E-F60F-4B64-004C-B2B9F7CDFAE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7247202-7915-F3C0-68A9-286808E1B6F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18120A9-B64F-05B8-72A3-3BE00EC3288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48E2726-F58F-A41A-9323-484F477377C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B36121E-8D63-895B-08CE-ADEF5F0CDF6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1E0D3CB-BEE2-39AD-30BA-3C49ACCF6F8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CCCB510-B62B-ACC9-DAAA-3D26B366F6C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6D6C294-011E-DD9C-2170-DD7820B4DC1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DA0A816-DEC3-0180-1253-4D3DBE790B5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E083E15-529A-1271-92D6-E0740146109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10035C4-F359-20F6-0B76-855861B7823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9F896F3-EC4F-7170-E241-F1A9D32EDC5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D5C4B52-0359-22A4-2595-DB2885C7A58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29BA889-2CF6-4220-1FA5-C70ECDC74E2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37978E-8D6D-230D-43B7-9DBBB0167A2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BF8E5DB-FC90-CB35-99CF-AB176DB3EF2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C0E8F9E-7346-A503-D406-4BD87042570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EB6823B-F0AA-C936-FB6E-3F555B449CC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58121D4-9C8E-D5F7-0677-832C88C5DBB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7C18131-AA5F-4C65-1F4E-21441BF70D8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13CBA83-0D23-0C36-C1A7-F52430AD8A2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D8B777D-723D-561B-9F20-24E896BF808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4021000-0BFB-0235-523B-FAEC597EC84B}"/>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8D8D2E-8F38-6791-CD5A-5F1FF2DD3AD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3AB45E3-DA77-F3D3-4CBE-7B19BAEDA3E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CCAA4D3-0018-6B7E-3D63-BA38E42C2D7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6A8784C-0866-E904-127D-6FD948884C8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F1FC4C0-F08A-C157-E5D2-5A2F0ED9D64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7FCE71B-1EF5-5E63-4025-925CFFA4EF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F5C1987-EED5-DC9C-DF1F-9AD4D07C7D5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C46DE653-7D3A-D7FF-7B48-C2E5327FA4F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ABD80CF-565A-0A0A-D97B-9AE1F4BC08E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E5D2E47-D481-B0E8-83E3-1A944D4DAC3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97F257C-28A2-B5FB-4153-1A140C8A96A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A3EB0BA-765B-21E6-D0A9-191A3E183EF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10C55B8-9647-CBD9-F958-9A2C05115C9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8ED0249-FA5F-FE60-6E7A-A5EB89B7D80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71B10D4-7045-9C89-CA4E-C756A9D12C6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6893510-D201-8A21-5AF4-5BBFBDCD677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63165CC-B26C-C1ED-BBB6-857BE94E022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0BDB3AF-F995-C7AA-B7A4-6A6EE33C453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73232EF-3DB7-65BE-6D0A-E1F9C95C71F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07E5B7C-81DD-D389-8C41-5ACBEA51A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7A041B-DCBB-07D8-336E-D425A085A8C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029470-72FD-F468-865A-03F8DFAE7DB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789396D-FE82-B907-F69E-334FB941C16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B9C49B4-A413-99A6-E58B-CA80918ADFE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D636754-93FB-F35B-4059-7A52C522FEC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EA450D-D2F6-3BC9-6822-C81AC967DF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3796CFD-3B07-DC69-2180-B2E0C58D16A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42CF7AB-B179-756E-1A66-CBF6CF053A0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9FAF84A-86F5-0884-34E1-A34E12AC121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7EAB0960-AE9A-72F3-5BF4-74D9E21F908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1F103FE-240D-090C-7D5B-1F581500BA8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EBD10FB-1EAE-DC51-BCCA-5A7442D8C7F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57B832C-AEA2-E010-76F3-EB9F1C2E08A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A342416-D5EA-0E9A-70A6-24F5202AA72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601D156-E2AA-BC06-1619-96B04AE9FB5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4BD9B41-9498-82DE-D448-665B9C6355E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3592E7F-015E-7E8C-1D03-12E88A663C6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5B665C8-89FE-225F-0C0D-367AC71E7CB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B6D1401-06F4-26A3-B199-91D594BE25B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2FEAD30-5D4C-D566-3B6D-D42F0E3D72C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ADF38CB-7C50-7599-3D7D-D93805E8E16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40DC22-B042-8230-0FC1-09110345127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A637E326-36BD-2E27-F25E-23F47BED3BB1}"/>
              </a:ext>
            </a:extLst>
          </p:cNvPr>
          <p:cNvSpPr>
            <a:spLocks noChangeArrowheads="1"/>
          </p:cNvSpPr>
          <p:nvPr/>
        </p:nvSpPr>
        <p:spPr bwMode="auto">
          <a:xfrm>
            <a:off x="3124200" y="23256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768" name="Slide Number Placeholder 3">
            <a:extLst>
              <a:ext uri="{FF2B5EF4-FFF2-40B4-BE49-F238E27FC236}">
                <a16:creationId xmlns:a16="http://schemas.microsoft.com/office/drawing/2014/main" id="{94A5FC96-2DDD-2330-952C-6A1F7CC6E061}"/>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3152EA26-DB8A-4376-887C-2A59CAE327C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8F8F09A8-4CE3-407F-9DBA-671F303637F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graphicFrame>
        <p:nvGraphicFramePr>
          <p:cNvPr id="143" name="Table 142">
            <a:extLst>
              <a:ext uri="{FF2B5EF4-FFF2-40B4-BE49-F238E27FC236}">
                <a16:creationId xmlns:a16="http://schemas.microsoft.com/office/drawing/2014/main" id="{38A8F47F-0687-4844-975C-E65FFAFD0558}"/>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Tree>
    <p:extLst>
      <p:ext uri="{BB962C8B-B14F-4D97-AF65-F5344CB8AC3E}">
        <p14:creationId xmlns:p14="http://schemas.microsoft.com/office/powerpoint/2010/main" val="3709302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5FF92B-27B1-E9C5-7F74-A31520151DF9}"/>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82D4EEB-5A14-6EFA-2FC0-6A01C1FA45F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B935782-982E-623F-D1BE-AB0452BEB61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6D9A48-CAE6-7722-A311-4A8CBF0E9A3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7C4D0A8-6095-6791-BA14-68E42EDE18A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DD6A0A9-60A4-7E6F-D980-135690453C6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A943482-28C0-4283-B576-2DDC520B748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97CA1F4-5D80-B531-38BC-EC15FB4ABEB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8D19418-183D-4354-FED0-70F0116AC97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252BEAB-9DE5-60C7-1025-4038F0CA4D6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7A46276D-EC2E-7078-5395-E27F758A17F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5E7217C-F61D-C1DC-F366-344D8D51B85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17BED45-32C8-B5D1-1075-753DAB64A21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AA02134-7CAF-4407-9720-E7AA32DEB33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740AA23-7252-F67F-AEFE-A5683BAE4E0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7394524-982E-0940-8142-015703CE4CA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578DDFB-0C7B-D6C1-871D-22AACF60C26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347DF06-C6DA-645A-6A99-27E1A6440D8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D14857D-61C8-7E3A-94C8-D51A94F51CA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4754645-C8CE-C65D-8C41-935EE58EBF0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160ACF1-C6CF-94C6-A954-4265B09691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12D7583-2904-9EF9-6122-73DC2C9AC17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7443762-267F-D6B6-FB71-87622325052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BF1BE8F-53D0-8BDF-4479-71F21F9A804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F9BE5E5-3628-64AD-5A0D-4FD3603BB35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DF7965E-B1B2-1D25-48AF-0A6BE4F3882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01C9FC6-D28E-0EE4-6019-59297E129AC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37BE649-0808-6000-67CE-AAC11B341F2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2F700CA-2E07-AD8C-FCC4-7FA69EB88D0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A09AC03-47C5-3465-2BED-6DCDF5496EC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3786381-97F8-453F-1C2F-69E93E2A777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7B16015-529A-AEA7-74BE-79069925625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70AAD2F-5D50-2B09-2684-A4E1216CB9D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F3AE9E9-2CED-7F67-7839-4A36AECEE77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2770466-C565-5214-519E-4794CDAC4C2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99471EB-C482-BC96-BCAB-B3BD842C7EB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4838AE0-4F4E-1637-E861-CDF98B3D01D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ACE3456-DF87-E140-80D0-A3091B25BE0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8464A4D-365C-1E66-DD31-042CF09F435F}"/>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3BA257F-8BC2-F703-6695-4B005F57B64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466F346-B66D-19A6-F628-46E187030BB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9B021E1-6332-7C8D-5EDB-910A265718D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DBE678D-79EB-5FD5-66FF-BF66ADED74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3712976-E1E3-42BE-2B4F-DBB19EE33EC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6E91B33-1CBA-A769-877F-5E052A3C742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2CCBE85-93A6-6968-D95D-77C8288EA2F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E99044E-ABD4-A014-21E5-DCFA87AB79F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5AE48AE-4FB1-22D6-2D31-7A97F891F6C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3F366F6-83DA-F68B-8D47-AC142CD1F7E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7A0EBF9-B248-E3C1-44D6-9D6B3821DEA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93812B6-27CA-663E-6BF7-64DEFD5E06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9121D12-DBFB-FD0E-85A3-FC1578DB8B1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E95EE2D5-3EC8-0B16-0C4C-5200CD43036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1C3671B-6B1C-16C3-6762-0B1E8B96120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59A0E68-6A0E-631B-EC06-CD2709640DE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524E8E0-0029-8B9A-8584-86EF9FC4F0F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B84C4C8-AF16-83A4-AC32-A8817CFBCDC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4081058-60C4-CB92-F6E7-31D38622AE6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D7C860C-DB91-EBC9-02F8-2F74DFD5267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DF44668-3F5C-43AB-58FA-6E63AED01AC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C58E819E-5596-E496-2AC0-49CBB249A94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F163F4-A0E9-4258-3EAA-D6D401407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E06657A-2AC1-F985-684F-F76362D2D8A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8EEAC6-612B-E587-68FA-F433EFAEF4F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B837D10-D148-E402-16E7-19855D3A985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A5DEA42-6CEF-1885-1531-D0838F22B0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8A1F2BA-6F0D-9B5D-ABF8-20641FE0E1D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46D8637-9546-F616-0B20-584EC0A7651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F327B7C6-7D2F-B3B1-6629-6282E0BFA64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6C9C4E6-23C1-8CDC-9667-E4B3942998B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7D2AD9F-F24E-6E9B-8C6A-B5F4A571461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5595905-1C32-CB33-01B4-F01FBF58B08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9FBFDF8-4AE0-4705-D1B8-F8EC493D594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E789531-5793-C109-AA35-3588FE4FFF8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3278614-F8EF-006C-D693-241664F96B93}"/>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A9CA667-4806-E7BD-15E4-70A77C942B4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199FF416-CB58-A9FD-F9E2-FE648C067E3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B691C2C-927F-D10E-299E-D50CA04708B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905C406-8310-77DC-CA23-2EE7FDDCAF6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F36AD70-EBBC-3DEB-1EF9-3288B458616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4479030-8123-5084-1653-76A22B9795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C9B8D75-E199-EFAC-02AC-22622FBA7F0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39BBDB5-96BA-6129-2347-DE7B6FBFCE8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D145940-2041-1715-6DA9-F863F1F7D22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7212B98-069A-8081-516E-2CA2D717C15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706D376-7E6E-3D07-BFF9-C86AF54B860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4ECF36-0F25-D939-CAE8-7AACD583C36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43D6DA1-6D5F-6D09-E628-5B134D5167E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C6DAF01-C1B9-4C8E-D23C-EFCFE4A887C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4D9F75B-8214-769C-8899-65B35B8CB1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625C6EF-7C51-723B-EF79-1C015FA66F9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34DE858-04AE-D69B-BA90-A986DC9DCC4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DF1D5AF-0F85-4F79-6009-06D959688AD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38278B7-6E4E-D362-B808-04E3D4BAF3A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37E58C52-8D4B-B028-B1DF-068A3B8549F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C89A30D-8562-C3D2-E5BF-3DE7577300F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A6DC90A-9523-0B80-DE0D-F3B22ACD3EE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44C5A01-F575-B5C3-3B2E-7E4126BF87B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8962AA1-43D3-E647-2C86-E5EA63655E5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75F8AF5-F82D-4B2E-B81E-9535362C69C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A08F640C-2201-64BB-99EE-1F0994D85CA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B21AE93-5218-6A48-4AE5-C8CEA54B056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D118C4B-C856-1A94-C835-21F3B7E6F8C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FE3550-1DC6-41FA-9FC0-A4DA20AC8D5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AA0A912-6081-CE19-DA54-B5986AA5865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11419F7-D620-A557-3DB6-EC148C7F357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8E7F0CE-96FD-4167-B421-D9A5F529CC7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6E8FED8-ABBE-8618-6C35-1B6C712D92C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0E77DFE-74F9-C4E3-FA70-447ED64C64C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7996C27-39C1-1D9A-AC43-E1C53A42F32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305CAB5-E018-E125-442F-D8433240F19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07C4C7A-3D6D-1FD5-DB6E-93104DF4623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154A61-5A4E-4CC5-105D-1515FEBC607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04D5EA9-31DC-E49B-0EC2-6452979BF74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E3D101-C341-23B1-142B-FBBB873422C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0D30BF6-ABAF-7BCD-2D32-3327EEAAB0A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BEA302E-672D-4622-1DCA-7AC5C2EB55F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CE6B2AC-1CBF-5880-E737-C5BA666412A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F3AC40BA-0A8C-CF7B-1FBE-912AB3F9814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A1DAA42-439D-155F-59ED-C7C98FE12FC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BF31353-929C-650B-F313-45A3411D5DE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FFDB3-0164-84C8-188B-3BEB3DF8479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37DDB7A-79B7-7AD7-5871-0830C43CCC8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69339FC-DA19-C531-4C23-648FC0D18C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2B94D18-0C9A-C943-9115-9494EDEE905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8381035-9FC5-8731-BBF2-A127AA26EE7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F29F747-A871-9B34-42ED-A361D3097222}"/>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3D8FA8F-BD0E-3C53-CBCC-313434E6A05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6A0F690-74D1-F525-BD4D-3F20CA12901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78991BC-294A-6AD1-D906-8AF3B206EDC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94AA10E-B279-4F98-E4D2-084E1A33BA0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537504F-F95E-27C1-21E9-249DA90A258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939B335-A1BD-64D1-8F93-94079C6B414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46587AC-7A1B-3247-CDFD-B13FABFB3C3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2773" name="Picture 32772">
            <a:extLst>
              <a:ext uri="{FF2B5EF4-FFF2-40B4-BE49-F238E27FC236}">
                <a16:creationId xmlns:a16="http://schemas.microsoft.com/office/drawing/2014/main" id="{E0DCBAEB-6B8C-8EE0-675B-B8884A035391}"/>
              </a:ext>
            </a:extLst>
          </p:cNvPr>
          <p:cNvPicPr>
            <a:picLocks noChangeAspect="1"/>
          </p:cNvPicPr>
          <p:nvPr/>
        </p:nvPicPr>
        <p:blipFill>
          <a:blip r:embed="rId5"/>
          <a:stretch>
            <a:fillRect/>
          </a:stretch>
        </p:blipFill>
        <p:spPr>
          <a:xfrm>
            <a:off x="7028631" y="2240760"/>
            <a:ext cx="4821342" cy="2996067"/>
          </a:xfrm>
          <a:prstGeom prst="rect">
            <a:avLst/>
          </a:prstGeom>
        </p:spPr>
      </p:pic>
      <p:sp>
        <p:nvSpPr>
          <p:cNvPr id="31" name="Slide Number Placeholder 3">
            <a:extLst>
              <a:ext uri="{FF2B5EF4-FFF2-40B4-BE49-F238E27FC236}">
                <a16:creationId xmlns:a16="http://schemas.microsoft.com/office/drawing/2014/main" id="{62A04AF6-8042-A94A-775D-09F7B1E892A3}"/>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7.1M</a:t>
            </a:r>
          </a:p>
        </p:txBody>
      </p:sp>
      <p:sp>
        <p:nvSpPr>
          <p:cNvPr id="142" name="Slide Number Placeholder 3">
            <a:extLst>
              <a:ext uri="{FF2B5EF4-FFF2-40B4-BE49-F238E27FC236}">
                <a16:creationId xmlns:a16="http://schemas.microsoft.com/office/drawing/2014/main" id="{4199C835-6899-4BA7-ADF6-B9B517C25FE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DAE33715-B0C0-4A82-8601-154FD97B38F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sp>
        <p:nvSpPr>
          <p:cNvPr id="146" name="Content Placeholder 257">
            <a:extLst>
              <a:ext uri="{FF2B5EF4-FFF2-40B4-BE49-F238E27FC236}">
                <a16:creationId xmlns:a16="http://schemas.microsoft.com/office/drawing/2014/main" id="{6F44425E-F8AE-4BA6-B80D-6C044BB54E75}"/>
              </a:ext>
            </a:extLst>
          </p:cNvPr>
          <p:cNvSpPr txBox="1">
            <a:spLocks/>
          </p:cNvSpPr>
          <p:nvPr/>
        </p:nvSpPr>
        <p:spPr>
          <a:xfrm>
            <a:off x="838199" y="2272683"/>
            <a:ext cx="5890171"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6"/>
              </a:rPr>
              <a:t>Registration Omissions List</a:t>
            </a: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21-59)</a:t>
            </a:r>
          </a:p>
          <a:p>
            <a:pPr marL="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Advises the voter registrar that further review is required for voters who voted with a voter registration certificate but were not in the OLRV or on the screen of the ePollbook. Omissions voters must have proper documentation and should be verified with the voter registrar prior to being permitted to vote.</a:t>
            </a:r>
          </a:p>
        </p:txBody>
      </p:sp>
      <p:graphicFrame>
        <p:nvGraphicFramePr>
          <p:cNvPr id="149" name="Table 148">
            <a:extLst>
              <a:ext uri="{FF2B5EF4-FFF2-40B4-BE49-F238E27FC236}">
                <a16:creationId xmlns:a16="http://schemas.microsoft.com/office/drawing/2014/main" id="{31FBC18F-0F97-46E1-9685-4445F26E53F8}"/>
              </a:ext>
            </a:extLst>
          </p:cNvPr>
          <p:cNvGraphicFramePr>
            <a:graphicFrameLocks noGrp="1"/>
          </p:cNvGraphicFramePr>
          <p:nvPr>
            <p:extLst/>
          </p:nvPr>
        </p:nvGraphicFramePr>
        <p:xfrm>
          <a:off x="8033649" y="5412768"/>
          <a:ext cx="2847975" cy="1007936"/>
        </p:xfrm>
        <a:graphic>
          <a:graphicData uri="http://schemas.openxmlformats.org/drawingml/2006/table">
            <a:tbl>
              <a:tblPr firstRow="1" firstCol="1" bandRow="1"/>
              <a:tblGrid>
                <a:gridCol w="914400">
                  <a:extLst>
                    <a:ext uri="{9D8B030D-6E8A-4147-A177-3AD203B41FA5}">
                      <a16:colId xmlns:a16="http://schemas.microsoft.com/office/drawing/2014/main" val="161638892"/>
                    </a:ext>
                  </a:extLst>
                </a:gridCol>
                <a:gridCol w="1933575">
                  <a:extLst>
                    <a:ext uri="{9D8B030D-6E8A-4147-A177-3AD203B41FA5}">
                      <a16:colId xmlns:a16="http://schemas.microsoft.com/office/drawing/2014/main" val="2522303814"/>
                    </a:ext>
                  </a:extLst>
                </a:gridCol>
              </a:tblGrid>
              <a:tr h="274320">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Color Key</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Sections of Form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1014755030"/>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604966712"/>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766626839"/>
                  </a:ext>
                </a:extLst>
              </a:tr>
            </a:tbl>
          </a:graphicData>
        </a:graphic>
      </p:graphicFrame>
    </p:spTree>
    <p:extLst>
      <p:ext uri="{BB962C8B-B14F-4D97-AF65-F5344CB8AC3E}">
        <p14:creationId xmlns:p14="http://schemas.microsoft.com/office/powerpoint/2010/main" val="3082029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96B76D-F675-85C0-3145-2830310377C5}"/>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B1E6F25-4C64-5AA8-C5D7-F9BB0111F58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AD37700-FBFA-4B79-EB74-A5A1C1AC8E6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F273BAF-7CCB-9378-0D28-BE168E96270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4E430AF-8381-E828-97E7-6D8C711FF49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2304EB3-3ED4-AC1E-92B0-DF439F21B40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AD0C910-E21F-B56E-2504-2E3ABA880B6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4821766-98E2-D000-A74C-6FC23F1A53D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330ECB0-B402-B065-A1EA-21F43E78E26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52B66E4-4605-0C2C-C228-55A4D764259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D8E220E-A5A3-0041-1A22-7EC84118BD1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2C52C7F-5F28-68EF-E84E-0694E233B9E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2B4B27-6AD1-7E19-ADBC-2DAF2FCC4C0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88F7B4C-56B0-A7B8-051B-34D25CDAB5D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B43D779-F55A-A76F-CA2F-A3DD67ACD6D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6018366-164F-5152-248A-7D2C04BA0596}"/>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016BC65-EFA1-E53C-5A54-D77592226E9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28D585-684B-581F-80B7-FF479EE2D12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4AD4988-1CB7-F5FB-64A2-7B753B58F3A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C0BCC29-5D6F-7BD0-5989-B2FEFC482FD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2345B90-FBAD-15E9-B801-AC3BB37CCBE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3801354-9499-D6F6-92C5-AFE63EEDB9D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1175628-7C4E-1CE1-130B-CF9E3849F94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7AA3287-D1D4-C17B-88B1-F76B1450338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F454776-B297-3550-27D1-B5D651BD77C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E382F13-4C32-F256-B7C6-8A42C98EE1E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2A66DFF-24DB-C8FE-6CA1-57B603054F5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ACF5174-F7B3-3D18-9907-6C51622CED6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7A5AA81-5984-B2E8-80C4-68967C28DC6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80DE023-AE80-40DE-F225-7FAB3B0FF84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917D968-D17C-2676-B5F5-58E0206DA1A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775A99F-F9F4-A34D-E66A-D56EC141C07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150C707-E1CB-D39C-C4C4-513E13915DB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F7305AB-E850-9A43-802E-179EB92AC02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3706AA8-3B5F-07CC-54C4-B6966740379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4DA78A2-82EA-3473-5F32-B7AAD30C6FD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C2AB13A-F49E-4FBC-C456-D9A6589DAB9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EEF14B9-7FA5-0D8F-5122-B9383508662C}"/>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BB17BB1-537B-1A38-060A-5B0F1CC433A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B3A8C55-8438-B9E0-3A61-92F53A86B02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47E4DDB-9C94-69A8-B849-2FA58E92506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F812A19-A2E6-5A86-0BAD-605C3D4DFBA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1B143DA-AFC0-15E6-A462-DF78C96EA8B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56A-08BD-AFAA-AD6C-1DFE8B77252A}"/>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739113E-19C9-0357-CFFC-093D2122B45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C7769B2-E040-4F03-2F21-003E5710F6A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E78E339-E67E-0B2D-B2A0-DDC60B57CD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C3E205D-5C34-7E06-6C4B-CCB1FE95D25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C23F0F0-BE39-080D-EA64-7B0063890A2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53D694E-7144-D950-6E5A-0E6C6D61646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11B6B3B-8815-9FFE-8DD5-6885E516C59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81BB748-FFAE-4EA9-12D5-3DEE19DA4FB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02C53FF-BFA9-EF44-8371-42D152B5AAC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DC3A2BA-BCA1-3270-9B83-34D24537CF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CA1E83A-C95E-07B7-B2C1-21329E60146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62E5F495-A110-A706-E33E-F4B9EB5677A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32D3549-5860-43B2-ECA9-63CF9B9DCC9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35F7FEE-DBEE-4E22-C34B-DD20B8D920F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BF95D54-A37B-609E-4F53-F763F2459B4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00DC472-8734-5553-37CB-764035D6640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FCA58EE-3473-F2B6-7BF2-FCAE58B3648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7A3FE03-58A5-D6A6-91F9-33046FA3D32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1FB40C5-6812-1267-07FD-264C1704E23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CE1546E-F45C-1FF2-60D7-7E76803A8BA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A09FDD1-BB70-37CB-B42B-6BA40E930DD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BFFABE9-06E6-5498-281D-199F98C33FF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94FD72C-3A7A-A73C-135B-C6CEDF65333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68DBD38-ED8C-3D08-A866-DA871EA028E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CEA7BED-C04D-D6CF-3CB8-60C50DA7712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E07780F-17AA-F1CC-8E94-BD58E9E16E0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825ACC9-39BE-7BA8-D28F-D8C1CBEA48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F3BD599-74B0-E505-EDB2-7DD432E4F5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088B344-77FF-DC26-8101-A95D370B7CD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F021E6-C728-CE8D-4906-947E7B22826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6D125A5-99FC-4BAB-3050-C3308DCC5A5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9B28A32-23B5-8076-BEA3-79847925620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4EB52EB-B1FF-2D7A-0B96-B12D38F970A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C926558-7488-EE0E-9039-DE51281DF4E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8921F9D-B497-02D9-81C1-83C20331D82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6C9446-F0D3-0E68-2B77-2A259F136A5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CC37CCE-587F-E5BD-BA6B-65A3E054FB1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5B2F4D6-6A4F-AE8A-9A1C-CE0831A0CCC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00514FD-D85F-662B-ECA1-929E727FA69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CB0FFD2-8940-3AC0-FAE3-9D9C177060D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D70E744-C884-DF0F-F81F-54C9CB4E599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168B0D9-A65B-9E68-A12A-AC4DC773B6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345A6C-6673-162F-0F7F-6D57FFE791A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6A74454-6AD4-0BFC-00AE-9A5C4C51B60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0FB82F1-AA01-0C95-9183-EC768E7FAF1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91CB592-FA50-D45D-4226-6148313DDC5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02B6008-211F-EB71-2AAA-9BB6AB92148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17BBA6E-A88B-F445-C85E-F6D28BFF7EE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6BD2BEC-1538-AFA2-7F9A-CF9E90AE1C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2D6746F-F8F5-92EE-FB19-1D284EFCAA0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EEA1A5D-EE02-5CB4-63AA-56DDDA6C0EC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320044D-7EAE-73BA-F712-8C0FE6D10D1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8C65CDE-AB8C-5235-8315-F3B28B942EE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A296582-9FA1-35AC-225F-9F3B624D0BF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09B2541-F193-9571-AD5A-A7FCB2DC966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07BB7DF-B7F0-BF2B-DF91-5304D2AF140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114CF7D-490C-E4F1-CCD3-1E4F2468AC1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9343131-7EA6-78B4-95F4-AF6F7FBF84B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5B6DBB8-0902-E4DB-CE46-0E37B55293B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D088E76B-F111-6824-6E5D-65B62312F47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32C7A3A-5D31-E8DD-4D21-CB17FD666BF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E5A1982-A5AB-FFD6-AEF8-BF3A9486C44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3C532D2-18E7-EB53-0917-8F09F8856AE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5189C2E9-0CF5-158B-FF1C-F973E8A14A5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CCE7917-0318-5DD3-2D1B-50E7A593D8B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ED3E8BD-BDF7-AC34-260B-10E0B10BE6F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A23B2A7-4BBC-547F-09A2-58001D1A0B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9C2B719-0AA6-44E1-874D-EFAA4290A3C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9AE30A-37DB-41DD-2152-6B93C24FA91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4C468AF-9311-98DC-1C1A-23F028D6898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AB19DC1-FA8F-6E34-B611-189B634BACB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B102952-47E6-35CA-7DD1-7A2F77FDB81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D9E2A03-9616-66FC-B0D3-6E02E689C7E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B4B3CF7-71DA-9F47-DE03-A3EA4AF45EB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F4E66D66-EB56-51F1-CE2D-61C6D394A6A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7A38EA5-1402-83C4-CC5C-98D388BA94E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41BBF3E-6ACE-A034-8DE1-D877098D571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50A568E-5ADE-74EA-00F3-E1115B7A77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F1733E0-4D87-4674-84CE-9EC5522F328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9A2F335-113E-7D41-025E-60743ECD3F3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15FA67C-B58D-C0CA-AD06-611E799D77A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0D40F6F-823F-6C3F-FC15-FBECDEEEB95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29DFFA8-A255-5DDA-AA51-5B7CA4D3C69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929623A-9BA0-CF5F-3768-FE5FB5601FE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BEB0802-6F17-E862-B916-03BE1E9CB05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53CBE6F-32D9-2C81-2926-B613DED60D8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DD1FACB-2988-B60A-687C-61C846804A8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C640B70-E1B7-A549-C95B-DFA33512752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9EE67C3-1BE8-3B73-1384-8FC833B49F6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DA52EF1-E588-4B27-C493-29100547738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5DC0A68A-79C4-9CEF-E9D8-0BE7EBE051D8}"/>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7.1N</a:t>
            </a:r>
          </a:p>
        </p:txBody>
      </p:sp>
      <p:sp>
        <p:nvSpPr>
          <p:cNvPr id="141" name="Slide Number Placeholder 3">
            <a:extLst>
              <a:ext uri="{FF2B5EF4-FFF2-40B4-BE49-F238E27FC236}">
                <a16:creationId xmlns:a16="http://schemas.microsoft.com/office/drawing/2014/main" id="{C6C0185B-3A11-4D2F-B8AC-9E339293A4B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4C6AB040-B342-413B-9F40-578744D0AFE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#6 </a:t>
            </a:r>
          </a:p>
        </p:txBody>
      </p:sp>
      <p:graphicFrame>
        <p:nvGraphicFramePr>
          <p:cNvPr id="143" name="Table 142">
            <a:extLst>
              <a:ext uri="{FF2B5EF4-FFF2-40B4-BE49-F238E27FC236}">
                <a16:creationId xmlns:a16="http://schemas.microsoft.com/office/drawing/2014/main" id="{4AC94B7D-C30E-4409-B5FE-1F84C5076F4A}"/>
              </a:ext>
            </a:extLst>
          </p:cNvPr>
          <p:cNvGraphicFramePr>
            <a:graphicFrameLocks noGrp="1"/>
          </p:cNvGraphicFramePr>
          <p:nvPr>
            <p:extLst/>
          </p:nvPr>
        </p:nvGraphicFramePr>
        <p:xfrm>
          <a:off x="906485" y="2231003"/>
          <a:ext cx="10379031" cy="40233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dirty="0">
                          <a:solidFill>
                            <a:srgbClr val="03244B"/>
                          </a:solidFill>
                          <a:effectLst/>
                          <a:latin typeface="+mn-lt"/>
                          <a:ea typeface="Calibri" panose="020F0502020204030204" pitchFamily="34" charset="0"/>
                          <a:cs typeface="Times New Roman" panose="02020603050405020304" pitchFamily="18" charset="0"/>
                        </a:rPr>
                        <a:t>Scenario Six: </a:t>
                      </a:r>
                      <a:r>
                        <a:rPr lang="en-US" sz="2400" kern="1200" dirty="0">
                          <a:solidFill>
                            <a:schemeClr val="tx1"/>
                          </a:solidFill>
                          <a:effectLst/>
                          <a:latin typeface="+mn-lt"/>
                          <a:ea typeface="+mn-ea"/>
                          <a:cs typeface="+mn-cs"/>
                        </a:rPr>
                        <a:t>Voter Without Voter Registration Certificate and Not on OLRV/ ePollbook</a:t>
                      </a:r>
                      <a:endParaRPr lang="en-US" sz="2400" b="1"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mn-lt"/>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Does not present a voter registration certificate indicating that he or she is currently registered.</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Is not listed in the OLRV, or on the screen of the ePollbook.</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Has not moved.</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3403979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3EDF11-2B57-689D-8A37-5EB513DA355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1F4206C-FC6D-4807-5B98-4E057067CFB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3B268BA-CDA0-8C69-37AB-5E1057E188F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72237A8-A842-AD76-0358-29584DEC1A6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C34762E-8B85-1A49-FD95-C5789FCC7E2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32E1DF2-B839-8B97-AB9D-FC6D9F3022D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195A14A2-25DD-9687-A4E3-A141C4C2A15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97D9FEF-567B-081E-4244-04A3BF0B36C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421F0B0-381D-80C5-8EE9-FB6DA8C1448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10C90CB-84EB-1383-586D-10E04E381A1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66945F4-4D27-A83A-CE53-DC95C65C808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F7A63A2-461E-2B72-4108-FB46EABB2D1C}"/>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EB8899E-9D3A-3EC9-2927-F71F965B80E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2260267-3F2C-9B87-661C-24BF38B9646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622B92D-2CFC-AEF3-F882-39CA7EF8009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66E4E7A4-855A-22EF-2A34-EC9A9C3DF15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C248E7C-0AF9-2ED3-2963-7A5A2F16114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A97C335-0FCC-B57D-EC2B-846D199977E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69024F9-30A0-CB75-0B89-A2DC1F2D87E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21AEBF1-A4B7-0CB7-AB45-5A96760D83E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ADD3A17-AACA-8EAA-734F-618B5F4AB7A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7C741AB-59AF-C887-F713-11FC86ADD76B}"/>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9A92E17-71A3-7BD9-E542-6CA19E5E28E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4BE686F-CCF3-DEF6-F9E8-AADF8721F273}"/>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C765377-8BFA-706C-ABBB-CB24BE884C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4046B23-D8CB-141D-4F5A-8CF31F6932D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681383F-4AD1-8369-7834-BDCEC949F26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75B0935-9946-3E51-E701-00BD947781C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4362697-27F8-3CF5-8DE3-42F07FBDE71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9E0D5EE-61F6-3F48-7DE0-C33943FE9CD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F03AA97-7B70-2C1D-4862-556678243B9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A7C7E71-AE9D-4F81-BA11-30EB4AA602F4}"/>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1457581-7D0B-03C1-5B20-DF2863F84B7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2A42419-85DF-C971-397C-68A11C687C0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1CCDA0A-C5D4-249B-EE70-DD32B4F4C34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C80F84A-DD78-7788-A061-C863DAC7774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764CFCA-2D89-52CC-E7A7-BB50CC5E9B5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3F12700-5E22-3A88-6BEC-73EAEC34927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8DD41E7-1409-D002-5A67-8EAF3E443021}"/>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749F1BB-1598-D8E4-E936-80D755AEA39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7E671A9-1B51-51BC-2D96-FF57C18D8B0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C3690DD-FD6B-4856-4508-15673649E59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DA75C2B-CE32-9E39-C7F4-B991244EF21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883DE49-9B88-F0CF-CC1B-C469B16A0BBF}"/>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41B65F2-A1C3-420F-E60C-0EFBB081969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4356FBD-9859-9661-96CC-7BE917DA178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0BC80D3-BC54-4614-A856-95D5FA3DA8BE}"/>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5911245-5E1D-42FC-052D-ABD9DF59042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9FA056C-E685-945C-7547-A4235D0247B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321D713-E528-3A1E-66E3-F716925F2CA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53FBE25-94BA-2BC8-1411-134C794C0C5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5AA493A-0C9F-45F5-35F0-E7FCD989C9F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FC7C4A1-330D-060E-F6F8-43A1FEB3E79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2AA004A-4A4D-D1FD-16E2-501302A11A7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453B7B6-0153-9FCE-B8D5-88245711A1F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F22C151-00DE-3647-EE05-96176907A45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8F16035-052C-9572-81AE-9A87C84DA8C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18804AF-6CBA-52A2-2EF8-8048BD18134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F04718F-CE7F-1DB6-424B-5C7DAC8ECF9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128C848-B53E-73ED-82DC-DA93AB22B30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C1C537B-26FA-47F0-00F2-21D7847B317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F2B7281-BC4E-EBB6-D9D1-E283D1BC0EC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ECE092E-69DA-7BD9-B9C0-919F790D807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44B82FF-4FFF-E649-DD41-4E13811EFD5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308688A-D81F-EC3C-327F-E773CEAA60F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303A21-17A5-AE46-C277-1E929676E50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99C92FC-CC99-BB3C-7FBA-1E610EF66A0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3F54D89-1044-80E6-81EF-24A67A391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861C81B-131F-1219-14FF-FE5D9368270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222C5F1-F098-C830-55A2-352470A6F33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753D360-B5A3-3869-58A1-E34BB034936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DE6003C-AC74-706E-1151-F7FA72AE6DC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0387CF0-63B2-7D8D-2A05-B213C34CC38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4024D6F-6984-0D52-DFB7-2AD2EB5A20D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5605AD2-FF48-77B5-C1B8-94DDD6D7C86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56D74DCE-88FC-2847-5B52-F4A6847948B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550A975-9AA1-AEF9-E19B-845CE52BC63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5CAC435-5F68-EFC8-EA39-7FB1EDCFE93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A7D68F9-9076-2DEB-E2FD-CE25AB48FF6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8AA29FB-59D2-7CC2-CD0C-969AF5B018B1}"/>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6D829D6-E589-1376-5D72-0A4E09D4B9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DF37324-1AD7-472D-FA87-CE454479895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B8EEE58-D9D9-E9A2-0F38-BF21E3C8C0B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29499BB-1057-EDE5-6435-9261AFBF3F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9205C7D-8BA4-A23B-8CA9-E745E54FD1B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0134C0D-7057-D06C-AA68-10B71278BFA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F5FC8DB-EAF5-86B4-416B-E60A1461609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FDF5CEC-DE88-8C17-9352-7435A44D338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5E5C7EA-724D-6301-B393-F1E10B1B2D8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A10CFE4-17B7-BF27-C831-28E254E0B4C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972A1C9-D74B-1A74-0356-009FD6EB469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40ABDA6-8977-D4D0-E01E-D73918B1FEF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C8195CF-1485-5562-084A-F64320D1788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B86D94A-91F7-FF82-5230-E6818A42C4F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EE20722-AD7E-6ED4-1AD4-4EDD6187E71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93FFBCC-9BFF-3BFD-762C-E8B44B06717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AC1891C-06D5-44D3-15D7-5E3303CBC98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1DC73AC-1647-E412-1E31-F89A3ADB278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D41A1C1-B6C1-7BE5-1E0A-792FCD29FB4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DFC660B-6E7D-A577-3ACB-6D85536949D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65E5370-E42C-DD6F-5DED-9E612EE42C5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DAF5A00-AE74-D54D-1CE9-895F636292A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1B6357D-6CBC-0305-E3F0-E240458B87A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3BC6FC8-4FA6-02A0-5E7A-DCF4A6227FA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A6812C-FEC0-FF7E-064C-E29C0E96847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0D58931-3EBE-F1F0-0D31-987B45E0468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A44B740-4FB2-D68D-6562-556FD41E036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B4FF562-BED3-DE9E-9DB2-05AE67C9A61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83A177C-559F-D63D-8EE7-C18E2B2A0D6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52429B6-9573-21C6-318A-A0B04542C29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DFF8F3C-41C0-E7C9-BD2E-829620451B4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A43E8AC-7DC1-BBFF-F15B-5A84D4AC723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1FA7784-5BAA-99E9-D078-A3179AE8C24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71D5649-D089-B2D2-3CE3-D35B4997397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D58AF69-684E-6B90-8B81-DBF73D37199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28A9AD4-B2F1-666C-BCE8-5BBFE552009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F2E08A-7E9E-6223-7F1D-CB6CA2A6B1C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FC59B17-5E22-C051-90C0-98338C0CC1D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8D25E8A-21D7-AE32-22B9-A8CB21A097C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5B27A44-B148-16CA-1122-AF7513265FB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75E2784-EB7A-3CBA-82A0-E787E1E5EB2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2160342-D5B5-4394-52FA-AFCDEED74C7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6A71E1-3793-5A94-BD3F-2A5F1FF1A9E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3EBE635-D027-0B79-ADA0-8B99063CA57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A2858EA-7C12-3656-E1D0-BD5698ED9D7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AD0A249-6B6F-B1B2-BBC0-1B880647371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D98CC3C-709B-4CDE-45C2-8DD6C01892E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1F59860-D0E5-5FA5-7253-65876FBC2B5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9E9D607-F8FA-232B-77B8-E800A46437A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BE27BFC-9A2D-62EB-496E-265B6CE52DB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01765D8-60EF-ECF5-7D9F-0DCE786858C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6B96B1D-0E6F-59CC-BD04-43D817CFF06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6B5759C-A49E-448D-6008-363E302F6AA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602B779C-281A-7946-2415-2AB1A94B262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1C451438-1097-E89F-3353-EF76D328A97B}"/>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7.1N</a:t>
            </a:r>
          </a:p>
        </p:txBody>
      </p:sp>
      <p:sp>
        <p:nvSpPr>
          <p:cNvPr id="141" name="Slide Number Placeholder 3">
            <a:extLst>
              <a:ext uri="{FF2B5EF4-FFF2-40B4-BE49-F238E27FC236}">
                <a16:creationId xmlns:a16="http://schemas.microsoft.com/office/drawing/2014/main" id="{3BC39387-2251-4B36-BE2A-D83F355AE61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5459B1C4-4DBD-4FAF-8A60-8C2CB9BAA261}"/>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#6 </a:t>
            </a:r>
          </a:p>
        </p:txBody>
      </p:sp>
      <p:graphicFrame>
        <p:nvGraphicFramePr>
          <p:cNvPr id="143" name="Table 142">
            <a:extLst>
              <a:ext uri="{FF2B5EF4-FFF2-40B4-BE49-F238E27FC236}">
                <a16:creationId xmlns:a16="http://schemas.microsoft.com/office/drawing/2014/main" id="{8727FCBD-0110-4068-A6FF-0C604FA95C98}"/>
              </a:ext>
            </a:extLst>
          </p:cNvPr>
          <p:cNvGraphicFramePr>
            <a:graphicFrameLocks noGrp="1"/>
          </p:cNvGraphicFramePr>
          <p:nvPr>
            <p:extLst/>
          </p:nvPr>
        </p:nvGraphicFramePr>
        <p:xfrm>
          <a:off x="897931" y="2253658"/>
          <a:ext cx="10379031" cy="18288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Contact the authority conducting the election regarding the voter’s registration status.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r h="151722">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If the election authority states that the voter’s registration cannot be located, follow the procedures for a provisional voter below in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Scenario Seven</a:t>
                      </a:r>
                      <a:r>
                        <a:rPr lang="en-US" sz="2400" dirty="0">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11259160"/>
                  </a:ext>
                </a:extLst>
              </a:tr>
            </a:tbl>
          </a:graphicData>
        </a:graphic>
      </p:graphicFrame>
      <p:sp>
        <p:nvSpPr>
          <p:cNvPr id="144" name="Rectangle 143">
            <a:extLst>
              <a:ext uri="{FF2B5EF4-FFF2-40B4-BE49-F238E27FC236}">
                <a16:creationId xmlns:a16="http://schemas.microsoft.com/office/drawing/2014/main" id="{0AA04060-8DA0-4222-88D0-F7E08B0E16C4}"/>
              </a:ext>
            </a:extLst>
          </p:cNvPr>
          <p:cNvSpPr/>
          <p:nvPr/>
        </p:nvSpPr>
        <p:spPr>
          <a:xfrm>
            <a:off x="811234" y="6447186"/>
            <a:ext cx="10379031" cy="304827"/>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kumimoji="0" lang="en-US" sz="1280" b="0" i="1"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Note: </a:t>
            </a:r>
            <a:r>
              <a:rPr kumimoji="0" lang="en-US" sz="1280" b="0" i="0" u="none" strike="noStrike" kern="1200" cap="none" spc="0" normalizeH="0" baseline="0" noProof="0" dirty="0">
                <a:ln>
                  <a:noFill/>
                </a:ln>
                <a:solidFill>
                  <a:srgbClr val="03244B"/>
                </a:solidFill>
                <a:effectLst/>
                <a:uLnTx/>
                <a:uFillTx/>
                <a:latin typeface="Calibri" panose="020F0502020204030204"/>
                <a:ea typeface="+mn-ea"/>
                <a:cs typeface="+mn-cs"/>
              </a:rPr>
              <a:t>If the voter presents a voter registration certificate indicating that he or she is currently registered, follow the steps above in </a:t>
            </a:r>
            <a:r>
              <a:rPr kumimoji="0" lang="en-US" sz="128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Scenario Five</a:t>
            </a:r>
            <a:r>
              <a:rPr kumimoji="0" lang="en-US" sz="1280" b="0" i="0" u="none" strike="noStrike" kern="1200" cap="none" spc="0" normalizeH="0" baseline="0" noProof="0" dirty="0">
                <a:ln>
                  <a:noFill/>
                </a:ln>
                <a:solidFill>
                  <a:srgbClr val="03244B"/>
                </a:solidFill>
                <a:effectLst/>
                <a:uLnTx/>
                <a:uFillTx/>
                <a:latin typeface="Calibri" panose="020F0502020204030204"/>
                <a:ea typeface="+mn-ea"/>
                <a:cs typeface="+mn-cs"/>
              </a:rPr>
              <a:t>.</a:t>
            </a:r>
          </a:p>
        </p:txBody>
      </p:sp>
    </p:spTree>
    <p:extLst>
      <p:ext uri="{BB962C8B-B14F-4D97-AF65-F5344CB8AC3E}">
        <p14:creationId xmlns:p14="http://schemas.microsoft.com/office/powerpoint/2010/main" val="4273741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pic>
        <p:nvPicPr>
          <p:cNvPr id="257" name="Picture 256">
            <a:extLst>
              <a:ext uri="{FF2B5EF4-FFF2-40B4-BE49-F238E27FC236}">
                <a16:creationId xmlns:a16="http://schemas.microsoft.com/office/drawing/2014/main" id="{D72EDCA4-BB5D-43BB-B182-F2995577CDD8}"/>
              </a:ext>
            </a:extLst>
          </p:cNvPr>
          <p:cNvPicPr>
            <a:picLocks noChangeAspect="1"/>
          </p:cNvPicPr>
          <p:nvPr/>
        </p:nvPicPr>
        <p:blipFill>
          <a:blip r:embed="rId2"/>
          <a:stretch>
            <a:fillRect/>
          </a:stretch>
        </p:blipFill>
        <p:spPr>
          <a:xfrm>
            <a:off x="906485" y="3826606"/>
            <a:ext cx="10352342" cy="2433304"/>
          </a:xfrm>
          <a:prstGeom prst="rect">
            <a:avLst/>
          </a:prstGeom>
        </p:spPr>
      </p:pic>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0F9D59BF-FD17-4331-9B07-22624B7359F9}"/>
              </a:ext>
            </a:extLst>
          </p:cNvPr>
          <p:cNvGraphicFramePr>
            <a:graphicFrameLocks noGrp="1"/>
          </p:cNvGraphicFramePr>
          <p:nvPr>
            <p:extLst/>
          </p:nvPr>
        </p:nvGraphicFramePr>
        <p:xfrm>
          <a:off x="906485" y="2231003"/>
          <a:ext cx="10379031" cy="146304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chemeClr val="tx1"/>
                          </a:solidFill>
                          <a:effectLst/>
                          <a:latin typeface="+mn-lt"/>
                          <a:ea typeface="+mn-ea"/>
                          <a:cs typeface="+mn-cs"/>
                        </a:rPr>
                        <a:t>Scenario Seven: Provisional Voter</a:t>
                      </a:r>
                      <a:endParaRPr lang="en-US" sz="2400" b="1"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mn-lt"/>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Is not eligible to vote a regular ballot and must be offered a provisional ballot due to one of the eight reasons below: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2104454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pic>
        <p:nvPicPr>
          <p:cNvPr id="256" name="Picture 255">
            <a:extLst>
              <a:ext uri="{FF2B5EF4-FFF2-40B4-BE49-F238E27FC236}">
                <a16:creationId xmlns:a16="http://schemas.microsoft.com/office/drawing/2014/main" id="{1EA774DD-3793-4E86-BC68-9BDEDAD927F9}"/>
              </a:ext>
            </a:extLst>
          </p:cNvPr>
          <p:cNvPicPr>
            <a:picLocks noChangeAspect="1"/>
          </p:cNvPicPr>
          <p:nvPr/>
        </p:nvPicPr>
        <p:blipFill rotWithShape="1">
          <a:blip r:embed="rId5"/>
          <a:srcRect t="25511" b="36884"/>
          <a:stretch/>
        </p:blipFill>
        <p:spPr>
          <a:xfrm>
            <a:off x="919829" y="2177301"/>
            <a:ext cx="10352343" cy="3721099"/>
          </a:xfrm>
          <a:prstGeom prst="rect">
            <a:avLst/>
          </a:prstGeom>
        </p:spPr>
      </p:pic>
    </p:spTree>
    <p:extLst>
      <p:ext uri="{BB962C8B-B14F-4D97-AF65-F5344CB8AC3E}">
        <p14:creationId xmlns:p14="http://schemas.microsoft.com/office/powerpoint/2010/main" val="3129614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pic>
        <p:nvPicPr>
          <p:cNvPr id="256" name="Picture 255">
            <a:extLst>
              <a:ext uri="{FF2B5EF4-FFF2-40B4-BE49-F238E27FC236}">
                <a16:creationId xmlns:a16="http://schemas.microsoft.com/office/drawing/2014/main" id="{5230A235-F332-42E9-838A-0C1961B0B12B}"/>
              </a:ext>
            </a:extLst>
          </p:cNvPr>
          <p:cNvPicPr>
            <a:picLocks noChangeAspect="1"/>
          </p:cNvPicPr>
          <p:nvPr/>
        </p:nvPicPr>
        <p:blipFill>
          <a:blip r:embed="rId2"/>
          <a:stretch>
            <a:fillRect/>
          </a:stretch>
        </p:blipFill>
        <p:spPr>
          <a:xfrm>
            <a:off x="934433" y="2179098"/>
            <a:ext cx="10332435" cy="3649841"/>
          </a:xfrm>
          <a:prstGeom prst="rect">
            <a:avLst/>
          </a:prstGeom>
        </p:spPr>
      </p:pic>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AC851229-F981-4C24-8F08-FDED59CFF6BE}"/>
              </a:ext>
            </a:extLst>
          </p:cNvPr>
          <p:cNvSpPr txBox="1">
            <a:spLocks/>
          </p:cNvSpPr>
          <p:nvPr/>
        </p:nvSpPr>
        <p:spPr>
          <a:xfrm>
            <a:off x="841792" y="5893055"/>
            <a:ext cx="10515600" cy="86517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Provisional ballots are intended as a method to ensure that no voter is turned away from the polls when there are questions about registration. </a:t>
            </a:r>
          </a:p>
        </p:txBody>
      </p:sp>
    </p:spTree>
    <p:extLst>
      <p:ext uri="{BB962C8B-B14F-4D97-AF65-F5344CB8AC3E}">
        <p14:creationId xmlns:p14="http://schemas.microsoft.com/office/powerpoint/2010/main" val="3072428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43891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b="1" kern="1200" dirty="0">
                          <a:solidFill>
                            <a:srgbClr val="03244B"/>
                          </a:solidFill>
                          <a:effectLst/>
                          <a:latin typeface="+mn-lt"/>
                          <a:ea typeface="+mn-ea"/>
                          <a:cs typeface="+mn-cs"/>
                        </a:rPr>
                        <a:t>If the voter is casting a provisional ballot due to reason 1:</a:t>
                      </a:r>
                      <a:endParaRPr lang="en-US" sz="2400" kern="1200" dirty="0">
                        <a:solidFill>
                          <a:srgbClr val="03244B"/>
                        </a:solidFill>
                        <a:effectLst/>
                        <a:latin typeface="+mn-lt"/>
                        <a:ea typeface="+mn-ea"/>
                        <a:cs typeface="+mn-cs"/>
                      </a:endParaRPr>
                    </a:p>
                    <a:p>
                      <a:r>
                        <a:rPr lang="en-US" sz="2400" kern="1200" dirty="0">
                          <a:solidFill>
                            <a:srgbClr val="03244B"/>
                          </a:solidFill>
                          <a:effectLst/>
                          <a:latin typeface="+mn-lt"/>
                          <a:ea typeface="+mn-ea"/>
                          <a:cs typeface="+mn-cs"/>
                        </a:rPr>
                        <a:t>An election judge must advise the voter that in order to have his or her provisional ballot accepted, the voter must present a List A acceptable form of photo identification, or List B supporting form of identification (with a completed a Reasonable Impediment Declaration), to the voter registrar or qualify for one of the exemptions (e.g., disability, natural disaster, religious objection to being photographed) within six calendar days of election day. The judge must note the cure date and voter’s information on a </a:t>
                      </a:r>
                      <a:r>
                        <a:rPr lang="en-US" sz="2400" u="sng" kern="1200" dirty="0">
                          <a:solidFill>
                            <a:schemeClr val="tx1"/>
                          </a:solidFill>
                          <a:effectLst/>
                          <a:latin typeface="+mn-lt"/>
                          <a:ea typeface="+mn-ea"/>
                          <a:cs typeface="+mn-cs"/>
                          <a:hlinkClick r:id="rId5"/>
                        </a:rPr>
                        <a:t>Notice to Provisional Voter (ID Voter)</a:t>
                      </a:r>
                      <a:r>
                        <a:rPr lang="en-US" sz="2400" kern="1200" dirty="0">
                          <a:solidFill>
                            <a:schemeClr val="tx1"/>
                          </a:solidFill>
                          <a:effectLst/>
                          <a:latin typeface="+mn-lt"/>
                          <a:ea typeface="+mn-ea"/>
                          <a:cs typeface="+mn-cs"/>
                        </a:rPr>
                        <a:t> </a:t>
                      </a:r>
                      <a:r>
                        <a:rPr lang="en-US" sz="2400" kern="1200" dirty="0">
                          <a:solidFill>
                            <a:srgbClr val="03244B"/>
                          </a:solidFill>
                          <a:effectLst/>
                          <a:latin typeface="+mn-lt"/>
                          <a:ea typeface="+mn-ea"/>
                          <a:cs typeface="+mn-cs"/>
                        </a:rPr>
                        <a:t>(Form 9-2) prior to being provided to the voter. Inform the voter that once a provisional ballot is cast, he or she will receive a notice in the mail about whether the ballot was counted.</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bl>
          </a:graphicData>
        </a:graphic>
      </p:graphicFrame>
    </p:spTree>
    <p:extLst>
      <p:ext uri="{BB962C8B-B14F-4D97-AF65-F5344CB8AC3E}">
        <p14:creationId xmlns:p14="http://schemas.microsoft.com/office/powerpoint/2010/main" val="877524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1" name="Table 140">
            <a:extLst>
              <a:ext uri="{FF2B5EF4-FFF2-40B4-BE49-F238E27FC236}">
                <a16:creationId xmlns:a16="http://schemas.microsoft.com/office/drawing/2014/main" id="{A0FB4368-7B01-477D-A17F-2B7992052B08}"/>
              </a:ext>
            </a:extLst>
          </p:cNvPr>
          <p:cNvGraphicFramePr>
            <a:graphicFrameLocks noGrp="1"/>
          </p:cNvGraphicFramePr>
          <p:nvPr>
            <p:extLst/>
          </p:nvPr>
        </p:nvGraphicFramePr>
        <p:xfrm>
          <a:off x="1821354" y="2212781"/>
          <a:ext cx="8549292" cy="573977"/>
        </p:xfrm>
        <a:graphic>
          <a:graphicData uri="http://schemas.openxmlformats.org/drawingml/2006/table">
            <a:tbl>
              <a:tblPr firstRow="1" firstCol="1" bandRow="1"/>
              <a:tblGrid>
                <a:gridCol w="8549292">
                  <a:extLst>
                    <a:ext uri="{9D8B030D-6E8A-4147-A177-3AD203B41FA5}">
                      <a16:colId xmlns:a16="http://schemas.microsoft.com/office/drawing/2014/main" val="1618553718"/>
                    </a:ext>
                  </a:extLst>
                </a:gridCol>
              </a:tblGrid>
              <a:tr h="457200">
                <a:tc>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a:t>
                      </a: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procedures to qualify and check-in a voter</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83214224"/>
                  </a:ext>
                </a:extLst>
              </a:tr>
            </a:tbl>
          </a:graphicData>
        </a:graphic>
      </p:graphicFrame>
      <p:graphicFrame>
        <p:nvGraphicFramePr>
          <p:cNvPr id="98" name="Table 97">
            <a:extLst>
              <a:ext uri="{FF2B5EF4-FFF2-40B4-BE49-F238E27FC236}">
                <a16:creationId xmlns:a16="http://schemas.microsoft.com/office/drawing/2014/main" id="{F9637BAA-3D76-4783-998F-DEAC340BC645}"/>
              </a:ext>
            </a:extLst>
          </p:cNvPr>
          <p:cNvGraphicFramePr>
            <a:graphicFrameLocks noGrp="1"/>
          </p:cNvGraphicFramePr>
          <p:nvPr>
            <p:extLst/>
          </p:nvPr>
        </p:nvGraphicFramePr>
        <p:xfrm>
          <a:off x="1821355" y="2786758"/>
          <a:ext cx="8549292" cy="3490472"/>
        </p:xfrm>
        <a:graphic>
          <a:graphicData uri="http://schemas.openxmlformats.org/drawingml/2006/table">
            <a:tbl>
              <a:tblPr firstRow="1" firstCol="1" bandRow="1"/>
              <a:tblGrid>
                <a:gridCol w="794319">
                  <a:extLst>
                    <a:ext uri="{9D8B030D-6E8A-4147-A177-3AD203B41FA5}">
                      <a16:colId xmlns:a16="http://schemas.microsoft.com/office/drawing/2014/main" val="1253857059"/>
                    </a:ext>
                  </a:extLst>
                </a:gridCol>
                <a:gridCol w="7754973">
                  <a:extLst>
                    <a:ext uri="{9D8B030D-6E8A-4147-A177-3AD203B41FA5}">
                      <a16:colId xmlns:a16="http://schemas.microsoft.com/office/drawing/2014/main" val="1377879313"/>
                    </a:ext>
                  </a:extLst>
                </a:gridCol>
              </a:tblGrid>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provisional voter </a:t>
                      </a:r>
                      <a:r>
                        <a:rPr lang="en-US" sz="1800">
                          <a:solidFill>
                            <a:schemeClr val="tx1"/>
                          </a:solidFill>
                          <a:effectLst/>
                          <a:latin typeface="Calibri" panose="020F0502020204030204" pitchFamily="34" charset="0"/>
                          <a:ea typeface="Calibri" panose="020F0502020204030204" pitchFamily="34" charset="0"/>
                          <a:cs typeface="Calibri" panose="020F0502020204030204" pitchFamily="34" charset="0"/>
                        </a:rPr>
                        <a:t>(scenario seven).</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14733941"/>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how to complete the Notice to Provisional Voter (No ID).</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076024735"/>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Notice to Provisional Voter.</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51727460"/>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how to complete the Affidavit of Provisional Voter Envelope.</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70268408"/>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Notice of Outcome to Provisional Voter.</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53235266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Early Voting List of Provisional Voters.</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22631697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Election Day List of Provisional Voters.</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9050772"/>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Outline the process for Canceling a ballot by mail (scenario eight).</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31574066"/>
                  </a:ext>
                </a:extLst>
              </a:tr>
            </a:tbl>
          </a:graphicData>
        </a:graphic>
      </p:graphicFrame>
    </p:spTree>
    <p:extLst>
      <p:ext uri="{BB962C8B-B14F-4D97-AF65-F5344CB8AC3E}">
        <p14:creationId xmlns:p14="http://schemas.microsoft.com/office/powerpoint/2010/main" val="988546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43891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b="1" kern="1200" dirty="0">
                          <a:solidFill>
                            <a:srgbClr val="03244B"/>
                          </a:solidFill>
                          <a:effectLst/>
                          <a:latin typeface="+mn-lt"/>
                          <a:ea typeface="+mn-ea"/>
                          <a:cs typeface="+mn-cs"/>
                        </a:rPr>
                        <a:t>If the voter is casting a provisional ballot due to reasons 2-8:</a:t>
                      </a:r>
                      <a:endParaRPr lang="en-US" sz="2400" kern="1200" dirty="0">
                        <a:solidFill>
                          <a:srgbClr val="03244B"/>
                        </a:solidFill>
                        <a:effectLst/>
                        <a:latin typeface="+mn-lt"/>
                        <a:ea typeface="+mn-ea"/>
                        <a:cs typeface="+mn-cs"/>
                      </a:endParaRPr>
                    </a:p>
                    <a:p>
                      <a:r>
                        <a:rPr lang="en-US" sz="2400" kern="1200" dirty="0">
                          <a:solidFill>
                            <a:srgbClr val="03244B"/>
                          </a:solidFill>
                          <a:effectLst/>
                          <a:latin typeface="+mn-lt"/>
                          <a:ea typeface="+mn-ea"/>
                          <a:cs typeface="+mn-cs"/>
                        </a:rPr>
                        <a:t>The voter must present a List A acceptable form of photo identification, or has a reasonable impediment preventing them from obtaining a List A acceptable form of photo identification and presents a List B supporting form of identification (and completes a Reasonable Impediment Declaration). An election judge must provide a </a:t>
                      </a:r>
                      <a:r>
                        <a:rPr lang="en-US" sz="2400" u="sng" kern="1200" dirty="0">
                          <a:solidFill>
                            <a:schemeClr val="tx1"/>
                          </a:solidFill>
                          <a:effectLst/>
                          <a:latin typeface="+mn-lt"/>
                          <a:ea typeface="+mn-ea"/>
                          <a:cs typeface="+mn-cs"/>
                          <a:hlinkClick r:id="rId5"/>
                        </a:rPr>
                        <a:t>Notice to Provisional Voter</a:t>
                      </a:r>
                      <a:r>
                        <a:rPr lang="en-US" sz="2400" kern="1200" dirty="0">
                          <a:solidFill>
                            <a:schemeClr val="tx1"/>
                          </a:solidFill>
                          <a:effectLst/>
                          <a:latin typeface="+mn-lt"/>
                          <a:ea typeface="+mn-ea"/>
                          <a:cs typeface="+mn-cs"/>
                        </a:rPr>
                        <a:t> </a:t>
                      </a:r>
                      <a:r>
                        <a:rPr lang="en-US" sz="2400" kern="1200" dirty="0">
                          <a:solidFill>
                            <a:srgbClr val="03244B"/>
                          </a:solidFill>
                          <a:effectLst/>
                          <a:latin typeface="+mn-lt"/>
                          <a:ea typeface="+mn-ea"/>
                          <a:cs typeface="+mn-cs"/>
                        </a:rPr>
                        <a:t>(Form 9-1) to the voter informing him or her that they will receive a notice in the mail about whether the provisional ballot was counted.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kern="1200" dirty="0">
                          <a:solidFill>
                            <a:schemeClr val="tx1"/>
                          </a:solidFill>
                          <a:effectLst/>
                          <a:latin typeface="+mn-lt"/>
                          <a:ea typeface="+mn-ea"/>
                          <a:cs typeface="+mn-cs"/>
                        </a:rPr>
                        <a:t>An election judge completes the top section of the </a:t>
                      </a:r>
                      <a:r>
                        <a:rPr lang="en-US" sz="2400" b="1" kern="1200" dirty="0">
                          <a:solidFill>
                            <a:schemeClr val="tx1"/>
                          </a:solidFill>
                          <a:effectLst/>
                          <a:latin typeface="+mn-lt"/>
                          <a:ea typeface="+mn-ea"/>
                          <a:cs typeface="+mn-cs"/>
                        </a:rPr>
                        <a:t>front side</a:t>
                      </a:r>
                      <a:r>
                        <a:rPr lang="en-US" sz="2400" kern="1200" dirty="0">
                          <a:solidFill>
                            <a:schemeClr val="tx1"/>
                          </a:solidFill>
                          <a:effectLst/>
                          <a:latin typeface="+mn-lt"/>
                          <a:ea typeface="+mn-ea"/>
                          <a:cs typeface="+mn-cs"/>
                        </a:rPr>
                        <a:t> of the </a:t>
                      </a:r>
                      <a:r>
                        <a:rPr lang="en-US" sz="2400" u="sng" kern="1200" dirty="0">
                          <a:solidFill>
                            <a:schemeClr val="tx1"/>
                          </a:solidFill>
                          <a:effectLst/>
                          <a:latin typeface="+mn-lt"/>
                          <a:ea typeface="+mn-ea"/>
                          <a:cs typeface="+mn-cs"/>
                          <a:hlinkClick r:id="rId6"/>
                        </a:rPr>
                        <a:t>Affidavit of Provisional Voter Envelope</a:t>
                      </a:r>
                      <a:r>
                        <a:rPr lang="en-US" sz="2400" kern="1200" dirty="0">
                          <a:solidFill>
                            <a:schemeClr val="tx1"/>
                          </a:solidFill>
                          <a:effectLst/>
                          <a:latin typeface="+mn-lt"/>
                          <a:ea typeface="+mn-ea"/>
                          <a:cs typeface="+mn-cs"/>
                        </a:rPr>
                        <a:t> (9-5). The envelope is then handed to the voter to read the affidavit and complete and sign the applicable sections.</a:t>
                      </a:r>
                      <a:endParaRPr lang="en-US" sz="2400" kern="1200" dirty="0">
                        <a:solidFill>
                          <a:srgbClr val="03244B"/>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01261241"/>
                  </a:ext>
                </a:extLst>
              </a:tr>
            </a:tbl>
          </a:graphicData>
        </a:graphic>
      </p:graphicFrame>
    </p:spTree>
    <p:extLst>
      <p:ext uri="{BB962C8B-B14F-4D97-AF65-F5344CB8AC3E}">
        <p14:creationId xmlns:p14="http://schemas.microsoft.com/office/powerpoint/2010/main" val="3139299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4422966"/>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kern="1200" dirty="0">
                          <a:solidFill>
                            <a:srgbClr val="03244B"/>
                          </a:solidFill>
                          <a:effectLst/>
                          <a:latin typeface="+mn-lt"/>
                          <a:ea typeface="+mn-ea"/>
                          <a:cs typeface="+mn-cs"/>
                        </a:rPr>
                        <a:t>The envelope is handed back to the election judge to complete the left section of the </a:t>
                      </a:r>
                      <a:r>
                        <a:rPr lang="en-US" sz="2400" b="1" kern="1200" dirty="0">
                          <a:solidFill>
                            <a:srgbClr val="03244B"/>
                          </a:solidFill>
                          <a:effectLst/>
                          <a:latin typeface="+mn-lt"/>
                          <a:ea typeface="+mn-ea"/>
                          <a:cs typeface="+mn-cs"/>
                        </a:rPr>
                        <a:t>back side</a:t>
                      </a:r>
                      <a:r>
                        <a:rPr lang="en-US" sz="2400" kern="1200" dirty="0">
                          <a:solidFill>
                            <a:srgbClr val="03244B"/>
                          </a:solidFill>
                          <a:effectLst/>
                          <a:latin typeface="+mn-lt"/>
                          <a:ea typeface="+mn-ea"/>
                          <a:cs typeface="+mn-cs"/>
                        </a:rPr>
                        <a:t> of the envelope, including:</a:t>
                      </a:r>
                    </a:p>
                    <a:p>
                      <a:pPr marL="342900" indent="-342900">
                        <a:buFont typeface="Arial" panose="020B0604020202020204" pitchFamily="34" charset="0"/>
                        <a:buChar char="•"/>
                      </a:pPr>
                      <a:r>
                        <a:rPr lang="en-US" sz="2400" kern="1200" dirty="0">
                          <a:solidFill>
                            <a:srgbClr val="03244B"/>
                          </a:solidFill>
                          <a:effectLst/>
                          <a:latin typeface="+mn-lt"/>
                          <a:ea typeface="+mn-ea"/>
                          <a:cs typeface="+mn-cs"/>
                        </a:rPr>
                        <a:t>Checking either "yes" or "no" as to whether the voter presented an acceptable form of identification; and</a:t>
                      </a:r>
                    </a:p>
                    <a:p>
                      <a:pPr marL="342900" indent="-342900">
                        <a:buFont typeface="Arial" panose="020B0604020202020204" pitchFamily="34" charset="0"/>
                        <a:buChar char="•"/>
                      </a:pPr>
                      <a:r>
                        <a:rPr lang="en-US" sz="2400" kern="1200" dirty="0">
                          <a:solidFill>
                            <a:srgbClr val="03244B"/>
                          </a:solidFill>
                          <a:effectLst/>
                          <a:latin typeface="+mn-lt"/>
                          <a:ea typeface="+mn-ea"/>
                          <a:cs typeface="+mn-cs"/>
                        </a:rPr>
                        <a:t>Checking the reason for which the voter voted provisionally on the envelope, and sign the envelope. </a:t>
                      </a:r>
                    </a:p>
                    <a:p>
                      <a:r>
                        <a:rPr lang="en-US" sz="2400" kern="1200" dirty="0">
                          <a:solidFill>
                            <a:srgbClr val="03244B"/>
                          </a:solidFill>
                          <a:effectLst/>
                          <a:latin typeface="+mn-lt"/>
                          <a:ea typeface="+mn-ea"/>
                          <a:cs typeface="+mn-cs"/>
                        </a:rPr>
                        <a:t> </a:t>
                      </a:r>
                    </a:p>
                    <a:p>
                      <a:r>
                        <a:rPr lang="en-US" sz="2400" kern="1200" dirty="0">
                          <a:solidFill>
                            <a:srgbClr val="03244B"/>
                          </a:solidFill>
                          <a:effectLst/>
                          <a:latin typeface="+mn-lt"/>
                          <a:ea typeface="+mn-ea"/>
                          <a:cs typeface="+mn-cs"/>
                        </a:rPr>
                        <a:t>If the voter is not listed in the OLRV, or on the screen of the ePollbook, and indicates he or she registered at the Department of Public Safety, note when and where in reason seven.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lnSpc>
                          <a:spcPct val="107000"/>
                        </a:lnSpc>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An election judge  must enter the voter’s name on the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Early Voting List of Provisional Voters</a:t>
                      </a:r>
                      <a:r>
                        <a:rPr lang="en-US" sz="2400" dirty="0">
                          <a:effectLst/>
                          <a:latin typeface="Calibri" panose="020F0502020204030204" pitchFamily="34" charset="0"/>
                          <a:ea typeface="Calibri" panose="020F0502020204030204" pitchFamily="34" charset="0"/>
                          <a:cs typeface="Times New Roman" panose="02020603050405020304" pitchFamily="18" charset="0"/>
                        </a:rPr>
                        <a:t> (9-3) or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6"/>
                        </a:rPr>
                        <a:t>Election Day List of Provisional Voters</a:t>
                      </a:r>
                      <a:r>
                        <a:rPr lang="en-US" sz="2400" dirty="0">
                          <a:effectLst/>
                          <a:latin typeface="Calibri" panose="020F0502020204030204" pitchFamily="34" charset="0"/>
                          <a:ea typeface="Calibri" panose="020F0502020204030204" pitchFamily="34" charset="0"/>
                          <a:cs typeface="Times New Roman" panose="02020603050405020304" pitchFamily="18" charset="0"/>
                        </a:rPr>
                        <a:t> (9-6).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01261241"/>
                  </a:ext>
                </a:extLst>
              </a:tr>
            </a:tbl>
          </a:graphicData>
        </a:graphic>
      </p:graphicFrame>
    </p:spTree>
    <p:extLst>
      <p:ext uri="{BB962C8B-B14F-4D97-AF65-F5344CB8AC3E}">
        <p14:creationId xmlns:p14="http://schemas.microsoft.com/office/powerpoint/2010/main" val="4023864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4422966"/>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nSpc>
                          <a:spcPct val="107000"/>
                        </a:lnSpc>
                        <a:spcBef>
                          <a:spcPts val="0"/>
                        </a:spcBef>
                        <a:spcAft>
                          <a:spcPts val="0"/>
                        </a:spcAft>
                      </a:pPr>
                      <a:r>
                        <a:rPr lang="en-US" sz="2400" dirty="0">
                          <a:effectLst/>
                          <a:latin typeface="+mn-lt"/>
                          <a:ea typeface="Calibri" panose="020F0502020204030204" pitchFamily="34" charset="0"/>
                          <a:cs typeface="Times New Roman" panose="02020603050405020304" pitchFamily="18" charset="0"/>
                        </a:rPr>
                        <a:t>If the voter is casting a provisional ballot due to reasons 2-8, 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dirty="0">
                          <a:solidFill>
                            <a:srgbClr val="03244B"/>
                          </a:solidFill>
                          <a:effectLst/>
                          <a:latin typeface="+mn-lt"/>
                          <a:ea typeface="Calibri" panose="020F0502020204030204" pitchFamily="34" charset="0"/>
                          <a:cs typeface="Times New Roman" panose="02020603050405020304" pitchFamily="18" charset="0"/>
                        </a:rPr>
                        <a:t>ePollbook </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mn-lt"/>
                          <a:ea typeface="Calibri" panose="020F0502020204030204" pitchFamily="34" charset="0"/>
                          <a:cs typeface="Times New Roman" panose="02020603050405020304" pitchFamily="18" charset="0"/>
                        </a:rPr>
                        <a:t>Follow instructions provided by the authority                                              conducting the election.</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Combination Form</a:t>
                      </a:r>
                      <a:r>
                        <a:rPr lang="en-US" sz="2400" kern="1200" dirty="0">
                          <a:solidFill>
                            <a:srgbClr val="03244B"/>
                          </a:solidFill>
                          <a:effectLst/>
                          <a:latin typeface="+mn-lt"/>
                          <a:ea typeface="+mn-ea"/>
                          <a:cs typeface="+mn-cs"/>
                        </a:rPr>
                        <a:t> </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record the voter’s registered                                              address.</a:t>
                      </a: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The election officer checks the "Provisional" box.</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a:t>
                      </a:r>
                      <a:endParaRPr lang="en-US" sz="24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61513506"/>
                  </a:ext>
                </a:extLst>
              </a:tr>
            </a:tbl>
          </a:graphicData>
        </a:graphic>
      </p:graphicFrame>
      <p:pic>
        <p:nvPicPr>
          <p:cNvPr id="256" name="Picture 255">
            <a:extLst>
              <a:ext uri="{FF2B5EF4-FFF2-40B4-BE49-F238E27FC236}">
                <a16:creationId xmlns:a16="http://schemas.microsoft.com/office/drawing/2014/main" id="{19576006-FC61-4C07-81F1-FF4D3381EDE4}"/>
              </a:ext>
            </a:extLst>
          </p:cNvPr>
          <p:cNvPicPr>
            <a:picLocks noChangeAspect="1"/>
          </p:cNvPicPr>
          <p:nvPr/>
        </p:nvPicPr>
        <p:blipFill>
          <a:blip r:embed="rId5"/>
          <a:stretch>
            <a:fillRect/>
          </a:stretch>
        </p:blipFill>
        <p:spPr>
          <a:xfrm>
            <a:off x="8832191" y="3545563"/>
            <a:ext cx="2432029" cy="3076944"/>
          </a:xfrm>
          <a:prstGeom prst="rect">
            <a:avLst/>
          </a:prstGeom>
        </p:spPr>
      </p:pic>
    </p:spTree>
    <p:extLst>
      <p:ext uri="{BB962C8B-B14F-4D97-AF65-F5344CB8AC3E}">
        <p14:creationId xmlns:p14="http://schemas.microsoft.com/office/powerpoint/2010/main" val="3085254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40233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chemeClr val="tx1"/>
                          </a:solidFill>
                          <a:effectLst/>
                          <a:latin typeface="+mn-lt"/>
                          <a:ea typeface="+mn-ea"/>
                          <a:cs typeface="+mn-cs"/>
                        </a:rPr>
                        <a:t>Poll List and Signature Roster</a:t>
                      </a:r>
                    </a:p>
                    <a:p>
                      <a:pPr marL="7429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lang="en-US" sz="2400" kern="1200" dirty="0">
                          <a:solidFill>
                            <a:schemeClr val="tx1"/>
                          </a:solidFill>
                          <a:effectLst/>
                          <a:latin typeface="+mn-lt"/>
                          <a:ea typeface="+mn-ea"/>
                          <a:cs typeface="+mn-cs"/>
                        </a:rPr>
                        <a:t>Legibly write the voter’s name and VUID Number on the Poll List.</a:t>
                      </a:r>
                    </a:p>
                    <a:p>
                      <a:pPr marL="12573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2400" kern="1200" dirty="0">
                          <a:solidFill>
                            <a:schemeClr val="tx1"/>
                          </a:solidFill>
                          <a:effectLst/>
                          <a:latin typeface="+mn-lt"/>
                          <a:ea typeface="+mn-ea"/>
                          <a:cs typeface="+mn-cs"/>
                        </a:rPr>
                        <a:t>During </a:t>
                      </a:r>
                      <a:r>
                        <a:rPr lang="en-US" sz="2400" b="1" kern="1200" dirty="0">
                          <a:solidFill>
                            <a:schemeClr val="tx1"/>
                          </a:solidFill>
                          <a:effectLst/>
                          <a:latin typeface="+mn-lt"/>
                          <a:ea typeface="+mn-ea"/>
                          <a:cs typeface="+mn-cs"/>
                        </a:rPr>
                        <a:t>early voting, </a:t>
                      </a:r>
                      <a:r>
                        <a:rPr lang="en-US" sz="2400" kern="1200" dirty="0">
                          <a:solidFill>
                            <a:schemeClr val="tx1"/>
                          </a:solidFill>
                          <a:effectLst/>
                          <a:latin typeface="+mn-lt"/>
                          <a:ea typeface="+mn-ea"/>
                          <a:cs typeface="+mn-cs"/>
                        </a:rPr>
                        <a:t>write or stamp "voted early," "voted," or place some other notation next to the voter’s name.</a:t>
                      </a:r>
                    </a:p>
                    <a:p>
                      <a:pPr marL="742950" marR="0" lvl="0" indent="-34290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lang="en-US" sz="2400" kern="1200" dirty="0">
                          <a:solidFill>
                            <a:schemeClr val="tx1"/>
                          </a:solidFill>
                          <a:effectLst/>
                          <a:latin typeface="+mn-lt"/>
                          <a:ea typeface="+mn-ea"/>
                          <a:cs typeface="+mn-cs"/>
                        </a:rPr>
                        <a:t>Have the voter sign the Signature Roster.</a:t>
                      </a:r>
                    </a:p>
                    <a:p>
                      <a:pPr marL="12573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2400" kern="1200" dirty="0">
                          <a:solidFill>
                            <a:schemeClr val="tx1"/>
                          </a:solidFill>
                          <a:effectLst/>
                          <a:latin typeface="+mn-lt"/>
                          <a:ea typeface="+mn-ea"/>
                          <a:cs typeface="+mn-cs"/>
                        </a:rPr>
                        <a:t>If the voter did not possess and could not reasonably obtain a List A acceptable form of photo identification but presented a List B supporting form of identification with a Reasonable Impediment Declaration, check any applicable boxes on the Poll List (or Combination Form), if not using an ePollbook.</a:t>
                      </a:r>
                      <a:endParaRPr lang="en-US" sz="24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61513506"/>
                  </a:ext>
                </a:extLst>
              </a:tr>
            </a:tbl>
          </a:graphicData>
        </a:graphic>
      </p:graphicFrame>
    </p:spTree>
    <p:extLst>
      <p:ext uri="{BB962C8B-B14F-4D97-AF65-F5344CB8AC3E}">
        <p14:creationId xmlns:p14="http://schemas.microsoft.com/office/powerpoint/2010/main" val="2857493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36576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7</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kern="1200" dirty="0">
                          <a:solidFill>
                            <a:schemeClr val="tx1"/>
                          </a:solidFill>
                          <a:effectLst/>
                          <a:latin typeface="+mn-lt"/>
                          <a:ea typeface="+mn-ea"/>
                          <a:cs typeface="+mn-cs"/>
                        </a:rPr>
                        <a:t>Have the voter select a ballot from the disarranged supply of provisional ballots. The election judge must explain to the voter that after voting, he or she should: </a:t>
                      </a:r>
                    </a:p>
                    <a:p>
                      <a:pPr marL="685800" indent="-457200">
                        <a:buFont typeface="+mj-lt"/>
                        <a:buAutoNum type="arabicPeriod"/>
                      </a:pPr>
                      <a:r>
                        <a:rPr lang="en-US" sz="2400" kern="1200" dirty="0">
                          <a:solidFill>
                            <a:schemeClr val="tx1"/>
                          </a:solidFill>
                          <a:effectLst/>
                          <a:latin typeface="+mn-lt"/>
                          <a:ea typeface="+mn-ea"/>
                          <a:cs typeface="+mn-cs"/>
                        </a:rPr>
                        <a:t>Fold the provisional ballot and seal in a secrecy envelope;</a:t>
                      </a:r>
                    </a:p>
                    <a:p>
                      <a:pPr marL="685800" indent="-457200">
                        <a:buFont typeface="+mj-lt"/>
                        <a:buAutoNum type="arabicPeriod"/>
                      </a:pPr>
                      <a:r>
                        <a:rPr lang="en-US" sz="2400" kern="1200" dirty="0">
                          <a:solidFill>
                            <a:schemeClr val="tx1"/>
                          </a:solidFill>
                          <a:effectLst/>
                          <a:latin typeface="+mn-lt"/>
                          <a:ea typeface="+mn-ea"/>
                          <a:cs typeface="+mn-cs"/>
                        </a:rPr>
                        <a:t>Seal the secrecy envelope inside the Affidavit of Provisional Voter Envelope; and</a:t>
                      </a:r>
                    </a:p>
                    <a:p>
                      <a:pPr marL="685800" indent="-457200">
                        <a:buFont typeface="+mj-lt"/>
                        <a:buAutoNum type="arabicPeriod"/>
                      </a:pPr>
                      <a:r>
                        <a:rPr lang="en-US" sz="2400" kern="1200" dirty="0">
                          <a:solidFill>
                            <a:schemeClr val="tx1"/>
                          </a:solidFill>
                          <a:effectLst/>
                          <a:latin typeface="+mn-lt"/>
                          <a:ea typeface="+mn-ea"/>
                          <a:cs typeface="+mn-cs"/>
                        </a:rPr>
                        <a:t>Deposit the Affidavit of Provisional Voter Envelope into a secure container for completed envelopes. </a:t>
                      </a:r>
                    </a:p>
                    <a:p>
                      <a:r>
                        <a:rPr lang="en-US" sz="2400" kern="1200" dirty="0">
                          <a:solidFill>
                            <a:schemeClr val="tx1"/>
                          </a:solidFill>
                          <a:effectLst/>
                          <a:latin typeface="+mn-lt"/>
                          <a:ea typeface="+mn-ea"/>
                          <a:cs typeface="+mn-cs"/>
                        </a:rPr>
                        <a:t> </a:t>
                      </a:r>
                    </a:p>
                    <a:p>
                      <a:r>
                        <a:rPr lang="en-US" sz="2400" kern="1200" dirty="0">
                          <a:solidFill>
                            <a:schemeClr val="tx1"/>
                          </a:solidFill>
                          <a:effectLst/>
                          <a:latin typeface="+mn-lt"/>
                          <a:ea typeface="+mn-ea"/>
                          <a:cs typeface="+mn-cs"/>
                        </a:rPr>
                        <a:t>Direct the voter to the voting booth.</a:t>
                      </a:r>
                      <a:endParaRPr lang="en-US" sz="24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61513506"/>
                  </a:ext>
                </a:extLst>
              </a:tr>
            </a:tbl>
          </a:graphicData>
        </a:graphic>
      </p:graphicFrame>
    </p:spTree>
    <p:extLst>
      <p:ext uri="{BB962C8B-B14F-4D97-AF65-F5344CB8AC3E}">
        <p14:creationId xmlns:p14="http://schemas.microsoft.com/office/powerpoint/2010/main" val="2790220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292608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7</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61513506"/>
                  </a:ext>
                </a:extLst>
              </a:tr>
            </a:tbl>
          </a:graphicData>
        </a:graphic>
      </p:graphicFrame>
      <p:grpSp>
        <p:nvGrpSpPr>
          <p:cNvPr id="162" name="Group 161">
            <a:extLst>
              <a:ext uri="{FF2B5EF4-FFF2-40B4-BE49-F238E27FC236}">
                <a16:creationId xmlns:a16="http://schemas.microsoft.com/office/drawing/2014/main" id="{1A922AB2-C514-47BA-ADF6-F73B32F03524}"/>
              </a:ext>
            </a:extLst>
          </p:cNvPr>
          <p:cNvGrpSpPr/>
          <p:nvPr/>
        </p:nvGrpSpPr>
        <p:grpSpPr>
          <a:xfrm>
            <a:off x="2050524" y="2437355"/>
            <a:ext cx="9418699" cy="2728419"/>
            <a:chOff x="0" y="0"/>
            <a:chExt cx="5604297" cy="1635086"/>
          </a:xfrm>
        </p:grpSpPr>
        <p:grpSp>
          <p:nvGrpSpPr>
            <p:cNvPr id="163" name="Group 162">
              <a:extLst>
                <a:ext uri="{FF2B5EF4-FFF2-40B4-BE49-F238E27FC236}">
                  <a16:creationId xmlns:a16="http://schemas.microsoft.com/office/drawing/2014/main" id="{F721CC08-3A15-42A3-AAA6-F5BCE1E666B1}"/>
                </a:ext>
              </a:extLst>
            </p:cNvPr>
            <p:cNvGrpSpPr/>
            <p:nvPr/>
          </p:nvGrpSpPr>
          <p:grpSpPr>
            <a:xfrm>
              <a:off x="0" y="0"/>
              <a:ext cx="5450370" cy="1342903"/>
              <a:chOff x="0" y="0"/>
              <a:chExt cx="3573223" cy="880399"/>
            </a:xfrm>
          </p:grpSpPr>
          <p:grpSp>
            <p:nvGrpSpPr>
              <p:cNvPr id="166" name="Group 165">
                <a:extLst>
                  <a:ext uri="{FF2B5EF4-FFF2-40B4-BE49-F238E27FC236}">
                    <a16:creationId xmlns:a16="http://schemas.microsoft.com/office/drawing/2014/main" id="{2F04C693-8CDD-4488-8E6F-6BA78FDB7A8E}"/>
                  </a:ext>
                </a:extLst>
              </p:cNvPr>
              <p:cNvGrpSpPr/>
              <p:nvPr/>
            </p:nvGrpSpPr>
            <p:grpSpPr>
              <a:xfrm>
                <a:off x="0" y="0"/>
                <a:ext cx="3573223" cy="718177"/>
                <a:chOff x="0" y="0"/>
                <a:chExt cx="3573223" cy="718177"/>
              </a:xfrm>
            </p:grpSpPr>
            <p:pic>
              <p:nvPicPr>
                <p:cNvPr id="168" name="Picture 167" descr="Hanging Provisional Ballot Bags with Arcolock-7®">
                  <a:extLst>
                    <a:ext uri="{FF2B5EF4-FFF2-40B4-BE49-F238E27FC236}">
                      <a16:creationId xmlns:a16="http://schemas.microsoft.com/office/drawing/2014/main" id="{7E6C213D-D5D9-4B7A-ABF0-02BB2529BC96}"/>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37467" y="20262"/>
                  <a:ext cx="635756" cy="636288"/>
                </a:xfrm>
                <a:prstGeom prst="rect">
                  <a:avLst/>
                </a:prstGeom>
                <a:noFill/>
                <a:ln>
                  <a:noFill/>
                </a:ln>
              </p:spPr>
            </p:pic>
            <p:pic>
              <p:nvPicPr>
                <p:cNvPr id="169" name="Picture 168" descr="IMG_5313.JPG">
                  <a:extLst>
                    <a:ext uri="{FF2B5EF4-FFF2-40B4-BE49-F238E27FC236}">
                      <a16:creationId xmlns:a16="http://schemas.microsoft.com/office/drawing/2014/main" id="{F5EB80BA-050E-417E-9504-71856640DE95}"/>
                    </a:ext>
                  </a:extLst>
                </p:cNvPr>
                <p:cNvPicPr>
                  <a:picLocks noChangeAspect="1"/>
                </p:cNvPicPr>
                <p:nvPr/>
              </p:nvPicPr>
              <p:blipFill rotWithShape="1">
                <a:blip r:embed="rId6" r:link="rId8" cstate="print">
                  <a:grayscl/>
                  <a:extLst>
                    <a:ext uri="{BEBA8EAE-BF5A-486C-A8C5-ECC9F3942E4B}">
                      <a14:imgProps xmlns:a14="http://schemas.microsoft.com/office/drawing/2010/main">
                        <a14:imgLayer r:embed="rId7">
                          <a14:imgEffect>
                            <a14:backgroundRemoval t="4444" b="57302" l="2250" r="20750">
                              <a14:foregroundMark x1="16500" y1="5714" x2="5917" y2="5556"/>
                              <a14:foregroundMark x1="17250" y1="4444" x2="9250" y2="4762"/>
                              <a14:foregroundMark x1="8957" y1="11325" x2="8583" y2="19683"/>
                              <a14:foregroundMark x1="9250" y1="4762" x2="9174" y2="6453"/>
                              <a14:foregroundMark x1="17333" y1="4762" x2="20417" y2="19206"/>
                              <a14:foregroundMark x1="20417" y1="19206" x2="15833" y2="40476"/>
                              <a14:foregroundMark x1="16500" y1="37619" x2="17944" y2="43897"/>
                              <a14:foregroundMark x1="18973" y1="51955" x2="11500" y2="53968"/>
                              <a14:foregroundMark x1="11500" y1="53968" x2="11333" y2="53492"/>
                              <a14:foregroundMark x1="4083" y1="38254" x2="7333" y2="52381"/>
                              <a14:foregroundMark x1="7333" y1="52381" x2="8667" y2="51746"/>
                              <a14:foregroundMark x1="8333" y1="19365" x2="4500" y2="39048"/>
                              <a14:foregroundMark x1="8417" y1="20794" x2="5667" y2="6349"/>
                              <a14:foregroundMark x1="5667" y1="6349" x2="11667" y2="4762"/>
                              <a14:foregroundMark x1="12083" y1="4921" x2="4917" y2="4444"/>
                              <a14:foregroundMark x1="4917" y1="4603" x2="9417" y2="21746"/>
                              <a14:foregroundMark x1="20500" y1="20952" x2="15833" y2="41905"/>
                              <a14:foregroundMark x1="19396" y1="54051" x2="12083" y2="53333"/>
                              <a14:foregroundMark x1="12083" y1="53333" x2="14333" y2="54127"/>
                              <a14:foregroundMark x1="17833" y1="44127" x2="19583" y2="53810"/>
                              <a14:foregroundMark x1="7750" y1="23016" x2="4667" y2="37302"/>
                              <a14:foregroundMark x1="4667" y1="37302" x2="5000" y2="37778"/>
                              <a14:foregroundMark x1="5583" y1="4286" x2="15417" y2="4921"/>
                              <a14:foregroundMark x1="17583" y1="5397" x2="20583" y2="20000"/>
                              <a14:foregroundMark x1="20583" y1="20000" x2="20417" y2="20635"/>
                              <a14:foregroundMark x1="7833" y1="21111" x2="4333" y2="38413"/>
                              <a14:foregroundMark x1="17500" y1="42063" x2="19500" y2="53651"/>
                              <a14:foregroundMark x1="19833" y1="53651" x2="16750" y2="43333"/>
                              <a14:foregroundMark x1="18000" y1="44444" x2="19500" y2="53333"/>
                              <a14:foregroundMark x1="7667" y1="29683" x2="6417" y2="34127"/>
                              <a14:foregroundMark x1="17500" y1="6190" x2="20667" y2="19365"/>
                              <a14:foregroundMark x1="17417" y1="5873" x2="20333" y2="19683"/>
                              <a14:foregroundMark x1="20583" y1="20317" x2="17583" y2="5714"/>
                              <a14:foregroundMark x1="17583" y1="5714" x2="17250" y2="5238"/>
                              <a14:foregroundMark x1="18167" y1="46508" x2="20000" y2="53651"/>
                              <a14:foregroundMark x1="17250" y1="5079" x2="20667" y2="19841"/>
                              <a14:foregroundMark x1="17667" y1="6032" x2="20583" y2="20317"/>
                              <a14:foregroundMark x1="20583" y1="20317" x2="20583" y2="20317"/>
                              <a14:foregroundMark x1="18500" y1="10000" x2="20000" y2="16032"/>
                              <a14:foregroundMark x1="17417" y1="5397" x2="20500" y2="19524"/>
                              <a14:foregroundMark x1="20500" y1="19524" x2="20500" y2="19683"/>
                              <a14:foregroundMark x1="20500" y1="20159" x2="17167" y2="5079"/>
                              <a14:foregroundMark x1="17500" y1="4762" x2="20583" y2="19048"/>
                              <a14:foregroundMark x1="20583" y1="19048" x2="17417" y2="4921"/>
                              <a14:foregroundMark x1="17417" y1="4921" x2="17417" y2="4921"/>
                              <a14:foregroundMark x1="17417" y1="5079" x2="20667" y2="19206"/>
                              <a14:foregroundMark x1="20667" y1="19206" x2="17333" y2="5397"/>
                              <a14:backgroundMark x1="20720" y1="53092" x2="20833" y2="53651"/>
                              <a14:backgroundMark x1="7667" y1="9048" x2="12417" y2="9048"/>
                              <a14:backgroundMark x1="12250" y1="8730" x2="7833" y2="8730"/>
                            </a14:backgroundRemoval>
                          </a14:imgEffect>
                        </a14:imgLayer>
                      </a14:imgProps>
                    </a:ext>
                    <a:ext uri="{28A0092B-C50C-407E-A947-70E740481C1C}">
                      <a14:useLocalDpi xmlns:a14="http://schemas.microsoft.com/office/drawing/2010/main" val="0"/>
                    </a:ext>
                  </a:extLst>
                </a:blip>
                <a:srcRect l="3508" t="3171" r="78691" b="44600"/>
                <a:stretch>
                  <a:fillRect/>
                </a:stretch>
              </p:blipFill>
              <p:spPr bwMode="auto">
                <a:xfrm>
                  <a:off x="0" y="0"/>
                  <a:ext cx="465128" cy="718177"/>
                </a:xfrm>
                <a:prstGeom prst="rect">
                  <a:avLst/>
                </a:prstGeom>
                <a:noFill/>
                <a:ln>
                  <a:noFill/>
                </a:ln>
                <a:extLst>
                  <a:ext uri="{53640926-AAD7-44D8-BBD7-CCE9431645EC}">
                    <a14:shadowObscured xmlns:a14="http://schemas.microsoft.com/office/drawing/2010/main"/>
                  </a:ext>
                </a:extLst>
              </p:spPr>
            </p:pic>
            <p:pic>
              <p:nvPicPr>
                <p:cNvPr id="170" name="Picture 169">
                  <a:extLst>
                    <a:ext uri="{FF2B5EF4-FFF2-40B4-BE49-F238E27FC236}">
                      <a16:creationId xmlns:a16="http://schemas.microsoft.com/office/drawing/2014/main" id="{DECD5177-6E5A-432F-986E-5649C0D8E9B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797751" y="158168"/>
                  <a:ext cx="943796" cy="394561"/>
                </a:xfrm>
                <a:prstGeom prst="rect">
                  <a:avLst/>
                </a:prstGeom>
              </p:spPr>
            </p:pic>
            <p:grpSp>
              <p:nvGrpSpPr>
                <p:cNvPr id="171" name="Group 170">
                  <a:extLst>
                    <a:ext uri="{FF2B5EF4-FFF2-40B4-BE49-F238E27FC236}">
                      <a16:creationId xmlns:a16="http://schemas.microsoft.com/office/drawing/2014/main" id="{737B4DF6-9F68-470F-A3BC-E11D902A0744}"/>
                    </a:ext>
                  </a:extLst>
                </p:cNvPr>
                <p:cNvGrpSpPr/>
                <p:nvPr/>
              </p:nvGrpSpPr>
              <p:grpSpPr>
                <a:xfrm>
                  <a:off x="684664" y="199812"/>
                  <a:ext cx="828932" cy="497877"/>
                  <a:chOff x="696622" y="199812"/>
                  <a:chExt cx="1428524" cy="858228"/>
                </a:xfrm>
              </p:grpSpPr>
              <p:grpSp>
                <p:nvGrpSpPr>
                  <p:cNvPr id="175" name="Group 174">
                    <a:extLst>
                      <a:ext uri="{FF2B5EF4-FFF2-40B4-BE49-F238E27FC236}">
                        <a16:creationId xmlns:a16="http://schemas.microsoft.com/office/drawing/2014/main" id="{82E2B1B1-5E8B-4E93-B0D1-A5602B845575}"/>
                      </a:ext>
                    </a:extLst>
                  </p:cNvPr>
                  <p:cNvGrpSpPr/>
                  <p:nvPr/>
                </p:nvGrpSpPr>
                <p:grpSpPr>
                  <a:xfrm>
                    <a:off x="696622" y="199812"/>
                    <a:ext cx="1428524" cy="858228"/>
                    <a:chOff x="696622" y="199812"/>
                    <a:chExt cx="1429087" cy="858690"/>
                  </a:xfrm>
                </p:grpSpPr>
                <p:sp>
                  <p:nvSpPr>
                    <p:cNvPr id="178" name="Rectangle 177">
                      <a:extLst>
                        <a:ext uri="{FF2B5EF4-FFF2-40B4-BE49-F238E27FC236}">
                          <a16:creationId xmlns:a16="http://schemas.microsoft.com/office/drawing/2014/main" id="{FED75421-4DEF-453A-96D8-D6CE0E803368}"/>
                        </a:ext>
                      </a:extLst>
                    </p:cNvPr>
                    <p:cNvSpPr/>
                    <p:nvPr/>
                  </p:nvSpPr>
                  <p:spPr>
                    <a:xfrm>
                      <a:off x="696736" y="199812"/>
                      <a:ext cx="1428973" cy="549408"/>
                    </a:xfrm>
                    <a:prstGeom prst="rect">
                      <a:avLst/>
                    </a:prstGeom>
                    <a:solidFill>
                      <a:sysClr val="window" lastClr="FFFFFF"/>
                    </a:solidFill>
                    <a:ln w="1905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Calibri" panose="020F0502020204030204"/>
                          <a:ea typeface="Calibri" panose="020F0502020204030204" pitchFamily="34" charset="0"/>
                          <a:cs typeface="Times New Roman" panose="02020603050405020304" pitchFamily="18" charset="0"/>
                        </a:rPr>
                        <a:t> </a:t>
                      </a:r>
                      <a:endParaRPr kumimoji="0" lang="en-US" sz="1200" b="0" i="0" u="none" strike="noStrike" kern="0" cap="none" spc="0" normalizeH="0" baseline="0" noProof="0" dirty="0">
                        <a:ln>
                          <a:noFill/>
                        </a:ln>
                        <a:solidFill>
                          <a:sysClr val="window" lastClr="FFFFFF"/>
                        </a:solidFill>
                        <a:effectLst/>
                        <a:uLnTx/>
                        <a:uFillTx/>
                        <a:latin typeface="Times New Roman" panose="02020603050405020304" pitchFamily="18" charset="0"/>
                        <a:ea typeface="Times New Roman" panose="02020603050405020304" pitchFamily="18" charset="0"/>
                        <a:cs typeface="+mn-cs"/>
                      </a:endParaRPr>
                    </a:p>
                  </p:txBody>
                </p:sp>
                <p:sp>
                  <p:nvSpPr>
                    <p:cNvPr id="179" name="Text Box 2">
                      <a:extLst>
                        <a:ext uri="{FF2B5EF4-FFF2-40B4-BE49-F238E27FC236}">
                          <a16:creationId xmlns:a16="http://schemas.microsoft.com/office/drawing/2014/main" id="{9CD4F65A-7A42-417B-B12D-5D94AA924255}"/>
                        </a:ext>
                      </a:extLst>
                    </p:cNvPr>
                    <p:cNvSpPr txBox="1">
                      <a:spLocks noChangeArrowheads="1"/>
                    </p:cNvSpPr>
                    <p:nvPr/>
                  </p:nvSpPr>
                  <p:spPr bwMode="auto">
                    <a:xfrm>
                      <a:off x="696622" y="795153"/>
                      <a:ext cx="1428972" cy="263349"/>
                    </a:xfrm>
                    <a:prstGeom prst="rect">
                      <a:avLst/>
                    </a:prstGeom>
                    <a:noFill/>
                    <a:ln w="9525">
                      <a:noFill/>
                      <a:miter lim="800000"/>
                      <a:headEnd/>
                      <a:tailEnd/>
                    </a:ln>
                  </p:spPr>
                  <p:txBody>
                    <a:bodyPr rot="0" vert="horz" wrap="square" lIns="91440" tIns="45720" rIns="91440" bIns="45720" anchor="ctr" anchorCtr="0">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SECRECY ENVELOPE</a:t>
                      </a:r>
                      <a:endParaRPr kumimoji="0" lang="en-US" sz="1400" b="0" i="0" u="none" strike="noStrike" kern="0" cap="none" spc="0" normalizeH="0" baseline="0" noProof="0">
                        <a:ln>
                          <a:noFill/>
                        </a:ln>
                        <a:solidFill>
                          <a:srgbClr val="03244B"/>
                        </a:solidFill>
                        <a:effectLst/>
                        <a:uLnTx/>
                        <a:uFillTx/>
                        <a:latin typeface="Calibri" panose="020F0502020204030204"/>
                        <a:ea typeface="Times New Roman" panose="02020603050405020304" pitchFamily="18" charset="0"/>
                        <a:cs typeface="+mn-cs"/>
                      </a:endParaRPr>
                    </a:p>
                  </p:txBody>
                </p:sp>
              </p:grpSp>
              <p:cxnSp>
                <p:nvCxnSpPr>
                  <p:cNvPr id="176" name="Straight Connector 175">
                    <a:extLst>
                      <a:ext uri="{FF2B5EF4-FFF2-40B4-BE49-F238E27FC236}">
                        <a16:creationId xmlns:a16="http://schemas.microsoft.com/office/drawing/2014/main" id="{FD3E2A81-54BD-44B4-93AF-A0727824D4CD}"/>
                      </a:ext>
                    </a:extLst>
                  </p:cNvPr>
                  <p:cNvCxnSpPr>
                    <a:cxnSpLocks/>
                  </p:cNvCxnSpPr>
                  <p:nvPr/>
                </p:nvCxnSpPr>
                <p:spPr>
                  <a:xfrm>
                    <a:off x="696623" y="199812"/>
                    <a:ext cx="694339" cy="285759"/>
                  </a:xfrm>
                  <a:prstGeom prst="line">
                    <a:avLst/>
                  </a:prstGeom>
                  <a:noFill/>
                  <a:ln w="19050" cap="flat" cmpd="sng" algn="ctr">
                    <a:solidFill>
                      <a:sysClr val="windowText" lastClr="000000"/>
                    </a:solidFill>
                    <a:prstDash val="solid"/>
                    <a:miter lim="800000"/>
                  </a:ln>
                  <a:effectLst/>
                </p:spPr>
              </p:cxnSp>
              <p:cxnSp>
                <p:nvCxnSpPr>
                  <p:cNvPr id="177" name="Straight Connector 176">
                    <a:extLst>
                      <a:ext uri="{FF2B5EF4-FFF2-40B4-BE49-F238E27FC236}">
                        <a16:creationId xmlns:a16="http://schemas.microsoft.com/office/drawing/2014/main" id="{EC280BB6-1337-46FE-A86F-BD7DA3B08791}"/>
                      </a:ext>
                    </a:extLst>
                  </p:cNvPr>
                  <p:cNvCxnSpPr>
                    <a:cxnSpLocks/>
                  </p:cNvCxnSpPr>
                  <p:nvPr/>
                </p:nvCxnSpPr>
                <p:spPr>
                  <a:xfrm flipH="1">
                    <a:off x="1390962" y="199812"/>
                    <a:ext cx="734069" cy="285759"/>
                  </a:xfrm>
                  <a:prstGeom prst="line">
                    <a:avLst/>
                  </a:prstGeom>
                  <a:noFill/>
                  <a:ln w="19050" cap="flat" cmpd="sng" algn="ctr">
                    <a:solidFill>
                      <a:sysClr val="windowText" lastClr="000000"/>
                    </a:solidFill>
                    <a:prstDash val="solid"/>
                    <a:miter lim="800000"/>
                  </a:ln>
                  <a:effectLst/>
                </p:spPr>
              </p:cxnSp>
            </p:grpSp>
            <p:sp>
              <p:nvSpPr>
                <p:cNvPr id="172" name="Google Shape;167;p17">
                  <a:extLst>
                    <a:ext uri="{FF2B5EF4-FFF2-40B4-BE49-F238E27FC236}">
                      <a16:creationId xmlns:a16="http://schemas.microsoft.com/office/drawing/2014/main" id="{F7A63A99-80BB-43B7-868B-82740A3D24DD}"/>
                    </a:ext>
                  </a:extLst>
                </p:cNvPr>
                <p:cNvSpPr/>
                <p:nvPr/>
              </p:nvSpPr>
              <p:spPr>
                <a:xfrm>
                  <a:off x="465101" y="287026"/>
                  <a:ext cx="168020" cy="159011"/>
                </a:xfrm>
                <a:custGeom>
                  <a:avLst/>
                  <a:gdLst/>
                  <a:ahLst/>
                  <a:cxnLst/>
                  <a:rect l="l" t="t" r="r" b="b"/>
                  <a:pathLst>
                    <a:path w="5763" h="5454" extrusionOk="0">
                      <a:moveTo>
                        <a:pt x="2959" y="0"/>
                      </a:moveTo>
                      <a:cubicBezTo>
                        <a:pt x="2771" y="0"/>
                        <a:pt x="2584" y="71"/>
                        <a:pt x="2441" y="214"/>
                      </a:cubicBezTo>
                      <a:cubicBezTo>
                        <a:pt x="2167" y="500"/>
                        <a:pt x="2167" y="964"/>
                        <a:pt x="2441" y="1250"/>
                      </a:cubicBezTo>
                      <a:lnTo>
                        <a:pt x="3203" y="2000"/>
                      </a:lnTo>
                      <a:lnTo>
                        <a:pt x="726" y="2000"/>
                      </a:lnTo>
                      <a:cubicBezTo>
                        <a:pt x="322" y="2000"/>
                        <a:pt x="0" y="2322"/>
                        <a:pt x="0" y="2727"/>
                      </a:cubicBezTo>
                      <a:cubicBezTo>
                        <a:pt x="0" y="3131"/>
                        <a:pt x="322" y="3453"/>
                        <a:pt x="726" y="3453"/>
                      </a:cubicBezTo>
                      <a:lnTo>
                        <a:pt x="3203" y="3453"/>
                      </a:lnTo>
                      <a:lnTo>
                        <a:pt x="2441" y="4215"/>
                      </a:lnTo>
                      <a:cubicBezTo>
                        <a:pt x="2167" y="4501"/>
                        <a:pt x="2167" y="4953"/>
                        <a:pt x="2441" y="5239"/>
                      </a:cubicBezTo>
                      <a:cubicBezTo>
                        <a:pt x="2584" y="5382"/>
                        <a:pt x="2774" y="5453"/>
                        <a:pt x="2965" y="5453"/>
                      </a:cubicBezTo>
                      <a:cubicBezTo>
                        <a:pt x="3143" y="5453"/>
                        <a:pt x="3334" y="5382"/>
                        <a:pt x="3477" y="5239"/>
                      </a:cubicBezTo>
                      <a:lnTo>
                        <a:pt x="5477" y="3239"/>
                      </a:lnTo>
                      <a:cubicBezTo>
                        <a:pt x="5763" y="2953"/>
                        <a:pt x="5763" y="2500"/>
                        <a:pt x="5477" y="2215"/>
                      </a:cubicBezTo>
                      <a:lnTo>
                        <a:pt x="3477" y="214"/>
                      </a:lnTo>
                      <a:cubicBezTo>
                        <a:pt x="3334" y="71"/>
                        <a:pt x="3146" y="0"/>
                        <a:pt x="2959" y="0"/>
                      </a:cubicBezTo>
                      <a:close/>
                    </a:path>
                  </a:pathLst>
                </a:custGeom>
                <a:solidFill>
                  <a:srgbClr val="00287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73" name="Google Shape;167;p17">
                  <a:extLst>
                    <a:ext uri="{FF2B5EF4-FFF2-40B4-BE49-F238E27FC236}">
                      <a16:creationId xmlns:a16="http://schemas.microsoft.com/office/drawing/2014/main" id="{6E629120-3411-47C3-8495-0858CD14A5E6}"/>
                    </a:ext>
                  </a:extLst>
                </p:cNvPr>
                <p:cNvSpPr/>
                <p:nvPr/>
              </p:nvSpPr>
              <p:spPr>
                <a:xfrm>
                  <a:off x="1571663" y="286081"/>
                  <a:ext cx="168020" cy="159011"/>
                </a:xfrm>
                <a:custGeom>
                  <a:avLst/>
                  <a:gdLst/>
                  <a:ahLst/>
                  <a:cxnLst/>
                  <a:rect l="l" t="t" r="r" b="b"/>
                  <a:pathLst>
                    <a:path w="5763" h="5454" extrusionOk="0">
                      <a:moveTo>
                        <a:pt x="2959" y="0"/>
                      </a:moveTo>
                      <a:cubicBezTo>
                        <a:pt x="2771" y="0"/>
                        <a:pt x="2584" y="71"/>
                        <a:pt x="2441" y="214"/>
                      </a:cubicBezTo>
                      <a:cubicBezTo>
                        <a:pt x="2167" y="500"/>
                        <a:pt x="2167" y="964"/>
                        <a:pt x="2441" y="1250"/>
                      </a:cubicBezTo>
                      <a:lnTo>
                        <a:pt x="3203" y="2000"/>
                      </a:lnTo>
                      <a:lnTo>
                        <a:pt x="726" y="2000"/>
                      </a:lnTo>
                      <a:cubicBezTo>
                        <a:pt x="322" y="2000"/>
                        <a:pt x="0" y="2322"/>
                        <a:pt x="0" y="2727"/>
                      </a:cubicBezTo>
                      <a:cubicBezTo>
                        <a:pt x="0" y="3131"/>
                        <a:pt x="322" y="3453"/>
                        <a:pt x="726" y="3453"/>
                      </a:cubicBezTo>
                      <a:lnTo>
                        <a:pt x="3203" y="3453"/>
                      </a:lnTo>
                      <a:lnTo>
                        <a:pt x="2441" y="4215"/>
                      </a:lnTo>
                      <a:cubicBezTo>
                        <a:pt x="2167" y="4501"/>
                        <a:pt x="2167" y="4953"/>
                        <a:pt x="2441" y="5239"/>
                      </a:cubicBezTo>
                      <a:cubicBezTo>
                        <a:pt x="2584" y="5382"/>
                        <a:pt x="2774" y="5453"/>
                        <a:pt x="2965" y="5453"/>
                      </a:cubicBezTo>
                      <a:cubicBezTo>
                        <a:pt x="3143" y="5453"/>
                        <a:pt x="3334" y="5382"/>
                        <a:pt x="3477" y="5239"/>
                      </a:cubicBezTo>
                      <a:lnTo>
                        <a:pt x="5477" y="3239"/>
                      </a:lnTo>
                      <a:cubicBezTo>
                        <a:pt x="5763" y="2953"/>
                        <a:pt x="5763" y="2500"/>
                        <a:pt x="5477" y="2215"/>
                      </a:cubicBezTo>
                      <a:lnTo>
                        <a:pt x="3477" y="214"/>
                      </a:lnTo>
                      <a:cubicBezTo>
                        <a:pt x="3334" y="71"/>
                        <a:pt x="3146" y="0"/>
                        <a:pt x="2959" y="0"/>
                      </a:cubicBezTo>
                      <a:close/>
                    </a:path>
                  </a:pathLst>
                </a:custGeom>
                <a:solidFill>
                  <a:srgbClr val="00287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74" name="Google Shape;167;p17">
                  <a:extLst>
                    <a:ext uri="{FF2B5EF4-FFF2-40B4-BE49-F238E27FC236}">
                      <a16:creationId xmlns:a16="http://schemas.microsoft.com/office/drawing/2014/main" id="{A017B866-2269-45F9-B1E1-DBC5BD0B6A13}"/>
                    </a:ext>
                  </a:extLst>
                </p:cNvPr>
                <p:cNvSpPr/>
                <p:nvPr/>
              </p:nvSpPr>
              <p:spPr>
                <a:xfrm>
                  <a:off x="2810875" y="282441"/>
                  <a:ext cx="168020" cy="159011"/>
                </a:xfrm>
                <a:custGeom>
                  <a:avLst/>
                  <a:gdLst/>
                  <a:ahLst/>
                  <a:cxnLst/>
                  <a:rect l="l" t="t" r="r" b="b"/>
                  <a:pathLst>
                    <a:path w="5763" h="5454" extrusionOk="0">
                      <a:moveTo>
                        <a:pt x="2959" y="0"/>
                      </a:moveTo>
                      <a:cubicBezTo>
                        <a:pt x="2771" y="0"/>
                        <a:pt x="2584" y="71"/>
                        <a:pt x="2441" y="214"/>
                      </a:cubicBezTo>
                      <a:cubicBezTo>
                        <a:pt x="2167" y="500"/>
                        <a:pt x="2167" y="964"/>
                        <a:pt x="2441" y="1250"/>
                      </a:cubicBezTo>
                      <a:lnTo>
                        <a:pt x="3203" y="2000"/>
                      </a:lnTo>
                      <a:lnTo>
                        <a:pt x="726" y="2000"/>
                      </a:lnTo>
                      <a:cubicBezTo>
                        <a:pt x="322" y="2000"/>
                        <a:pt x="0" y="2322"/>
                        <a:pt x="0" y="2727"/>
                      </a:cubicBezTo>
                      <a:cubicBezTo>
                        <a:pt x="0" y="3131"/>
                        <a:pt x="322" y="3453"/>
                        <a:pt x="726" y="3453"/>
                      </a:cubicBezTo>
                      <a:lnTo>
                        <a:pt x="3203" y="3453"/>
                      </a:lnTo>
                      <a:lnTo>
                        <a:pt x="2441" y="4215"/>
                      </a:lnTo>
                      <a:cubicBezTo>
                        <a:pt x="2167" y="4501"/>
                        <a:pt x="2167" y="4953"/>
                        <a:pt x="2441" y="5239"/>
                      </a:cubicBezTo>
                      <a:cubicBezTo>
                        <a:pt x="2584" y="5382"/>
                        <a:pt x="2774" y="5453"/>
                        <a:pt x="2965" y="5453"/>
                      </a:cubicBezTo>
                      <a:cubicBezTo>
                        <a:pt x="3143" y="5453"/>
                        <a:pt x="3334" y="5382"/>
                        <a:pt x="3477" y="5239"/>
                      </a:cubicBezTo>
                      <a:lnTo>
                        <a:pt x="5477" y="3239"/>
                      </a:lnTo>
                      <a:cubicBezTo>
                        <a:pt x="5763" y="2953"/>
                        <a:pt x="5763" y="2500"/>
                        <a:pt x="5477" y="2215"/>
                      </a:cubicBezTo>
                      <a:lnTo>
                        <a:pt x="3477" y="214"/>
                      </a:lnTo>
                      <a:cubicBezTo>
                        <a:pt x="3334" y="71"/>
                        <a:pt x="3146" y="0"/>
                        <a:pt x="2959" y="0"/>
                      </a:cubicBezTo>
                      <a:close/>
                    </a:path>
                  </a:pathLst>
                </a:custGeom>
                <a:solidFill>
                  <a:srgbClr val="00287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sp>
            <p:nvSpPr>
              <p:cNvPr id="167" name="Text Box 2">
                <a:extLst>
                  <a:ext uri="{FF2B5EF4-FFF2-40B4-BE49-F238E27FC236}">
                    <a16:creationId xmlns:a16="http://schemas.microsoft.com/office/drawing/2014/main" id="{2A8E9B5D-DF98-4FFE-B67D-C9BF126EAE0E}"/>
                  </a:ext>
                </a:extLst>
              </p:cNvPr>
              <p:cNvSpPr txBox="1">
                <a:spLocks noChangeArrowheads="1"/>
              </p:cNvSpPr>
              <p:nvPr/>
            </p:nvSpPr>
            <p:spPr bwMode="auto">
              <a:xfrm>
                <a:off x="23773" y="727707"/>
                <a:ext cx="441327" cy="152692"/>
              </a:xfrm>
              <a:prstGeom prst="rect">
                <a:avLst/>
              </a:prstGeom>
              <a:noFill/>
              <a:ln w="9525">
                <a:noFill/>
                <a:miter lim="800000"/>
                <a:headEnd/>
                <a:tailEnd/>
              </a:ln>
            </p:spPr>
            <p:txBody>
              <a:bodyPr rot="0" vert="horz" wrap="square" lIns="91440" tIns="45720" rIns="91440" bIns="45720" anchor="ctr" anchorCtr="0">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BALLOT</a:t>
                </a:r>
                <a:endParaRPr kumimoji="0" lang="en-US" sz="1400" b="0" i="0" u="none" strike="noStrike" kern="0" cap="none" spc="0" normalizeH="0" baseline="0" noProof="0" dirty="0">
                  <a:ln>
                    <a:noFill/>
                  </a:ln>
                  <a:solidFill>
                    <a:srgbClr val="03244B"/>
                  </a:solidFill>
                  <a:effectLst/>
                  <a:uLnTx/>
                  <a:uFillTx/>
                  <a:latin typeface="Calibri" panose="020F0502020204030204"/>
                  <a:ea typeface="Times New Roman" panose="02020603050405020304" pitchFamily="18" charset="0"/>
                  <a:cs typeface="+mn-cs"/>
                </a:endParaRPr>
              </a:p>
            </p:txBody>
          </p:sp>
        </p:grpSp>
        <p:sp>
          <p:nvSpPr>
            <p:cNvPr id="164" name="Text Box 2">
              <a:extLst>
                <a:ext uri="{FF2B5EF4-FFF2-40B4-BE49-F238E27FC236}">
                  <a16:creationId xmlns:a16="http://schemas.microsoft.com/office/drawing/2014/main" id="{5EB155AF-5308-4E84-91F2-642681F9E6EC}"/>
                </a:ext>
              </a:extLst>
            </p:cNvPr>
            <p:cNvSpPr txBox="1">
              <a:spLocks noChangeArrowheads="1"/>
            </p:cNvSpPr>
            <p:nvPr/>
          </p:nvSpPr>
          <p:spPr bwMode="auto">
            <a:xfrm>
              <a:off x="2741256" y="865105"/>
              <a:ext cx="1440526" cy="455039"/>
            </a:xfrm>
            <a:prstGeom prst="rect">
              <a:avLst/>
            </a:prstGeom>
            <a:noFill/>
            <a:ln w="9525">
              <a:noFill/>
              <a:miter lim="800000"/>
              <a:headEnd/>
              <a:tailEnd/>
            </a:ln>
          </p:spPr>
          <p:txBody>
            <a:bodyPr rot="0" vert="horz" wrap="square" lIns="91440" tIns="45720" rIns="91440" bIns="45720" anchor="ctr" anchorCtr="0">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AFFIDAVIT OF PROVISIONAL VOTER ENVELOPE</a:t>
              </a:r>
              <a:endParaRPr kumimoji="0" lang="en-US" sz="1400" b="0" i="0" u="none" strike="noStrike" kern="0" cap="none" spc="0" normalizeH="0" baseline="0" noProof="0" dirty="0">
                <a:ln>
                  <a:noFill/>
                </a:ln>
                <a:solidFill>
                  <a:srgbClr val="03244B"/>
                </a:solidFill>
                <a:effectLst/>
                <a:uLnTx/>
                <a:uFillTx/>
                <a:latin typeface="Calibri" panose="020F0502020204030204"/>
                <a:ea typeface="Times New Roman" panose="02020603050405020304" pitchFamily="18" charset="0"/>
                <a:cs typeface="+mn-cs"/>
              </a:endParaRPr>
            </a:p>
          </p:txBody>
        </p:sp>
        <p:sp>
          <p:nvSpPr>
            <p:cNvPr id="165" name="Text Box 2">
              <a:extLst>
                <a:ext uri="{FF2B5EF4-FFF2-40B4-BE49-F238E27FC236}">
                  <a16:creationId xmlns:a16="http://schemas.microsoft.com/office/drawing/2014/main" id="{871CDCDC-0A91-4EB3-B880-303962F29DEA}"/>
                </a:ext>
              </a:extLst>
            </p:cNvPr>
            <p:cNvSpPr txBox="1">
              <a:spLocks noChangeArrowheads="1"/>
            </p:cNvSpPr>
            <p:nvPr/>
          </p:nvSpPr>
          <p:spPr bwMode="auto">
            <a:xfrm>
              <a:off x="4322058" y="1004780"/>
              <a:ext cx="1282239" cy="630306"/>
            </a:xfrm>
            <a:prstGeom prst="rect">
              <a:avLst/>
            </a:prstGeom>
            <a:noFill/>
            <a:ln w="9525">
              <a:noFill/>
              <a:miter lim="800000"/>
              <a:headEnd/>
              <a:tailEnd/>
            </a:ln>
          </p:spPr>
          <p:txBody>
            <a:bodyPr rot="0" vert="horz" wrap="square" lIns="91440" tIns="45720" rIns="91440" bIns="45720" anchor="ctr" anchorCtr="0">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SECURE CONTAINER </a:t>
              </a:r>
              <a:endParaRPr kumimoji="0" lang="en-US" sz="1400" b="0" i="0" u="none" strike="noStrike" kern="0" cap="none" spc="0" normalizeH="0" baseline="0" noProof="0">
                <a:ln>
                  <a:noFill/>
                </a:ln>
                <a:solidFill>
                  <a:srgbClr val="03244B"/>
                </a:solidFill>
                <a:effectLst/>
                <a:uLnTx/>
                <a:uFillTx/>
                <a:latin typeface="Calibri" panose="020F0502020204030204"/>
                <a:ea typeface="Times New Roman" panose="02020603050405020304" pitchFamily="18" charset="0"/>
                <a:cs typeface="+mn-cs"/>
              </a:endParaRPr>
            </a:p>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FOR COMPLETED ENVELOPES</a:t>
              </a:r>
              <a:endParaRPr kumimoji="0" lang="en-US" sz="1400" b="0" i="0" u="none" strike="noStrike" kern="0" cap="none" spc="0" normalizeH="0" baseline="0" noProof="0">
                <a:ln>
                  <a:noFill/>
                </a:ln>
                <a:solidFill>
                  <a:srgbClr val="03244B"/>
                </a:solidFill>
                <a:effectLst/>
                <a:uLnTx/>
                <a:uFillTx/>
                <a:latin typeface="Calibri" panose="020F0502020204030204"/>
                <a:ea typeface="Times New Roman" panose="02020603050405020304" pitchFamily="18" charset="0"/>
                <a:cs typeface="+mn-cs"/>
              </a:endParaRPr>
            </a:p>
          </p:txBody>
        </p:sp>
      </p:grpSp>
    </p:spTree>
    <p:extLst>
      <p:ext uri="{BB962C8B-B14F-4D97-AF65-F5344CB8AC3E}">
        <p14:creationId xmlns:p14="http://schemas.microsoft.com/office/powerpoint/2010/main" val="3444238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2772" name="Picture 32771">
            <a:extLst>
              <a:ext uri="{FF2B5EF4-FFF2-40B4-BE49-F238E27FC236}">
                <a16:creationId xmlns:a16="http://schemas.microsoft.com/office/drawing/2014/main" id="{1A59ACCB-1487-834D-6315-BD686ADF3D8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27384" y="2057949"/>
            <a:ext cx="3064510" cy="4572000"/>
          </a:xfrm>
          <a:prstGeom prst="rect">
            <a:avLst/>
          </a:prstGeom>
          <a:ln w="9525">
            <a:solidFill>
              <a:schemeClr val="tx1"/>
            </a:solidFill>
          </a:ln>
          <a:effectLst>
            <a:outerShdw blurRad="50800" dist="38100" dir="2700000" algn="tl" rotWithShape="0">
              <a:prstClr val="black">
                <a:alpha val="40000"/>
              </a:prstClr>
            </a:outerShdw>
          </a:effectLst>
        </p:spPr>
      </p:pic>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9" y="2272683"/>
            <a:ext cx="7110364" cy="246240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6"/>
              </a:rPr>
              <a:t>Notice to Provisional Voter (No ID)</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9-2)</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Informs the provisional voter that they will be notified within 30 days as to whether their ballot was accepted or rejected, and to provide information to a voter that did not present an acceptable form of identification.</a:t>
            </a:r>
          </a:p>
        </p:txBody>
      </p:sp>
      <p:graphicFrame>
        <p:nvGraphicFramePr>
          <p:cNvPr id="257" name="Table 256">
            <a:extLst>
              <a:ext uri="{FF2B5EF4-FFF2-40B4-BE49-F238E27FC236}">
                <a16:creationId xmlns:a16="http://schemas.microsoft.com/office/drawing/2014/main" id="{D2FBF825-14CC-48C8-A932-772943FAAD7D}"/>
              </a:ext>
            </a:extLst>
          </p:cNvPr>
          <p:cNvGraphicFramePr>
            <a:graphicFrameLocks noGrp="1"/>
          </p:cNvGraphicFramePr>
          <p:nvPr>
            <p:extLst/>
          </p:nvPr>
        </p:nvGraphicFramePr>
        <p:xfrm>
          <a:off x="6586488" y="5184255"/>
          <a:ext cx="1362075" cy="1443229"/>
        </p:xfrm>
        <a:graphic>
          <a:graphicData uri="http://schemas.openxmlformats.org/drawingml/2006/table">
            <a:tbl>
              <a:tblPr firstRow="1" firstCol="1" bandRow="1"/>
              <a:tblGrid>
                <a:gridCol w="1362075">
                  <a:extLst>
                    <a:ext uri="{9D8B030D-6E8A-4147-A177-3AD203B41FA5}">
                      <a16:colId xmlns:a16="http://schemas.microsoft.com/office/drawing/2014/main" val="3074172871"/>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25973204"/>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2033067713"/>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99CCFF"/>
                    </a:solidFill>
                  </a:tcPr>
                </a:tc>
                <a:extLst>
                  <a:ext uri="{0D108BD9-81ED-4DB2-BD59-A6C34878D82A}">
                    <a16:rowId xmlns:a16="http://schemas.microsoft.com/office/drawing/2014/main" val="2708604771"/>
                  </a:ext>
                </a:extLst>
              </a:tr>
            </a:tbl>
          </a:graphicData>
        </a:graphic>
      </p:graphicFrame>
    </p:spTree>
    <p:extLst>
      <p:ext uri="{BB962C8B-B14F-4D97-AF65-F5344CB8AC3E}">
        <p14:creationId xmlns:p14="http://schemas.microsoft.com/office/powerpoint/2010/main" val="1807663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9" y="2272683"/>
            <a:ext cx="6489643" cy="165551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Notice to Provisional Voter</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9-1)</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Informs the provisional voter that they will be notified within 30 days as to whether their ballot was accepted or rejected.</a:t>
            </a:r>
          </a:p>
        </p:txBody>
      </p:sp>
      <p:pic>
        <p:nvPicPr>
          <p:cNvPr id="141" name="Picture 140">
            <a:extLst>
              <a:ext uri="{FF2B5EF4-FFF2-40B4-BE49-F238E27FC236}">
                <a16:creationId xmlns:a16="http://schemas.microsoft.com/office/drawing/2014/main" id="{B58FC962-2BCD-4F1D-9597-08BA323491B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707561" y="2057748"/>
            <a:ext cx="3602355" cy="4572000"/>
          </a:xfrm>
          <a:prstGeom prst="rect">
            <a:avLst/>
          </a:prstGeom>
          <a:ln w="12700">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411828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8" y="2272683"/>
            <a:ext cx="10648951"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a:ea typeface="Calibri" panose="020F0502020204030204" pitchFamily="34" charset="0"/>
                <a:cs typeface="Calibri" panose="020F0502020204030204" pitchFamily="34" charset="0"/>
                <a:hlinkClick r:id="rId5"/>
              </a:rPr>
              <a:t>Affidavit of Provisional Voter Envelope</a:t>
            </a:r>
            <a:r>
              <a:rPr kumimoji="0" lang="en-US" sz="2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(Form 9-5)</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Allows a voter to cast a ballot at the polling place when one or more circumstances surrounding his or her voter eligibility, presentation of identification, or other legal issue prevents the voter from being able to receive a regular ballot.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An investigation will be conducted by the voter registrar and a determination will be made by the early voting ballot board whether the voter’s ballot is accepted or rejected.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After the early voting ballot board makes its ruling, the voter will receive the Notice of Outcome to Provisional Voter (Form 9-9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English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and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7"/>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informing him or her whether the ballot was or was not counted. </a:t>
            </a:r>
          </a:p>
        </p:txBody>
      </p:sp>
    </p:spTree>
    <p:extLst>
      <p:ext uri="{BB962C8B-B14F-4D97-AF65-F5344CB8AC3E}">
        <p14:creationId xmlns:p14="http://schemas.microsoft.com/office/powerpoint/2010/main" val="919882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8" y="2272683"/>
            <a:ext cx="10648951"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a:ea typeface="Calibri" panose="020F0502020204030204" pitchFamily="34" charset="0"/>
                <a:cs typeface="Calibri" panose="020F0502020204030204" pitchFamily="34" charset="0"/>
                <a:hlinkClick r:id="rId5"/>
              </a:rPr>
              <a:t>Affidavit of Provisional Voter Envelope</a:t>
            </a:r>
            <a:r>
              <a:rPr kumimoji="0" lang="en-US" sz="2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(Form 9-5)</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Affidavit of Provisional Voter Envelope also serves to register the voter at the address he or she provided if the voter was not registered at the time he or she presented to vote at the polling place.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required information is not filled out completely, the voter’s application and provisional ballot is subject to being rejected.</a:t>
            </a:r>
          </a:p>
        </p:txBody>
      </p:sp>
    </p:spTree>
    <p:extLst>
      <p:ext uri="{BB962C8B-B14F-4D97-AF65-F5344CB8AC3E}">
        <p14:creationId xmlns:p14="http://schemas.microsoft.com/office/powerpoint/2010/main" val="2284666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1" name="Table 140">
            <a:extLst>
              <a:ext uri="{FF2B5EF4-FFF2-40B4-BE49-F238E27FC236}">
                <a16:creationId xmlns:a16="http://schemas.microsoft.com/office/drawing/2014/main" id="{A0FB4368-7B01-477D-A17F-2B7992052B08}"/>
              </a:ext>
            </a:extLst>
          </p:cNvPr>
          <p:cNvGraphicFramePr>
            <a:graphicFrameLocks noGrp="1"/>
          </p:cNvGraphicFramePr>
          <p:nvPr>
            <p:extLst/>
          </p:nvPr>
        </p:nvGraphicFramePr>
        <p:xfrm>
          <a:off x="1821354" y="2212781"/>
          <a:ext cx="8549292" cy="573977"/>
        </p:xfrm>
        <a:graphic>
          <a:graphicData uri="http://schemas.openxmlformats.org/drawingml/2006/table">
            <a:tbl>
              <a:tblPr firstRow="1" firstCol="1" bandRow="1"/>
              <a:tblGrid>
                <a:gridCol w="8549292">
                  <a:extLst>
                    <a:ext uri="{9D8B030D-6E8A-4147-A177-3AD203B41FA5}">
                      <a16:colId xmlns:a16="http://schemas.microsoft.com/office/drawing/2014/main" val="1618553718"/>
                    </a:ext>
                  </a:extLst>
                </a:gridCol>
              </a:tblGrid>
              <a:tr h="457200">
                <a:tc>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a:t>
                      </a: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procedures to qualify and check-in a voter</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83214224"/>
                  </a:ext>
                </a:extLst>
              </a:tr>
            </a:tbl>
          </a:graphicData>
        </a:graphic>
      </p:graphicFrame>
      <p:graphicFrame>
        <p:nvGraphicFramePr>
          <p:cNvPr id="98" name="Table 97">
            <a:extLst>
              <a:ext uri="{FF2B5EF4-FFF2-40B4-BE49-F238E27FC236}">
                <a16:creationId xmlns:a16="http://schemas.microsoft.com/office/drawing/2014/main" id="{F9637BAA-3D76-4783-998F-DEAC340BC645}"/>
              </a:ext>
            </a:extLst>
          </p:cNvPr>
          <p:cNvGraphicFramePr>
            <a:graphicFrameLocks noGrp="1"/>
          </p:cNvGraphicFramePr>
          <p:nvPr>
            <p:extLst/>
          </p:nvPr>
        </p:nvGraphicFramePr>
        <p:xfrm>
          <a:off x="1821354" y="2786758"/>
          <a:ext cx="8549291" cy="3030858"/>
        </p:xfrm>
        <a:graphic>
          <a:graphicData uri="http://schemas.openxmlformats.org/drawingml/2006/table">
            <a:tbl>
              <a:tblPr firstRow="1" firstCol="1" bandRow="1"/>
              <a:tblGrid>
                <a:gridCol w="794319">
                  <a:extLst>
                    <a:ext uri="{9D8B030D-6E8A-4147-A177-3AD203B41FA5}">
                      <a16:colId xmlns:a16="http://schemas.microsoft.com/office/drawing/2014/main" val="1253857059"/>
                    </a:ext>
                  </a:extLst>
                </a:gridCol>
                <a:gridCol w="7754972">
                  <a:extLst>
                    <a:ext uri="{9D8B030D-6E8A-4147-A177-3AD203B41FA5}">
                      <a16:colId xmlns:a16="http://schemas.microsoft.com/office/drawing/2014/main" val="1377879313"/>
                    </a:ext>
                  </a:extLst>
                </a:gridCol>
              </a:tblGrid>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Request to Cancel Ballot by Mail for Use in the Polling Place.</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5846268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Register of Surrendered Ballots by Mail.</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20525664"/>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Request to Cancel Application for Ballot by Mail - Early Voting Clerk’s Office.</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92503505"/>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Outline the process for handling a voter with Notice of Improper Delivery or Notice of Surrendered Ballot by Mail (scenario nine).</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92521830"/>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Notice of Improper Delivery.</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88378974"/>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Notice of Surrendered Ballot by Mail.</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532352666"/>
                  </a:ext>
                </a:extLst>
              </a:tr>
            </a:tbl>
          </a:graphicData>
        </a:graphic>
      </p:graphicFrame>
    </p:spTree>
    <p:extLst>
      <p:ext uri="{BB962C8B-B14F-4D97-AF65-F5344CB8AC3E}">
        <p14:creationId xmlns:p14="http://schemas.microsoft.com/office/powerpoint/2010/main" val="3644514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pic>
        <p:nvPicPr>
          <p:cNvPr id="147" name="Picture 146">
            <a:extLst>
              <a:ext uri="{FF2B5EF4-FFF2-40B4-BE49-F238E27FC236}">
                <a16:creationId xmlns:a16="http://schemas.microsoft.com/office/drawing/2014/main" id="{D26F41EE-4B78-4DF2-B6C0-1CD134A9E2BC}"/>
              </a:ext>
            </a:extLst>
          </p:cNvPr>
          <p:cNvPicPr/>
          <p:nvPr/>
        </p:nvPicPr>
        <p:blipFill>
          <a:blip r:embed="rId2">
            <a:extLst>
              <a:ext uri="{28A0092B-C50C-407E-A947-70E740481C1C}">
                <a14:useLocalDpi xmlns:a14="http://schemas.microsoft.com/office/drawing/2010/main" val="0"/>
              </a:ext>
            </a:extLst>
          </a:blip>
          <a:srcRect/>
          <a:stretch>
            <a:fillRect/>
          </a:stretch>
        </p:blipFill>
        <p:spPr bwMode="auto">
          <a:xfrm>
            <a:off x="2021387" y="2922228"/>
            <a:ext cx="4640670" cy="1862042"/>
          </a:xfrm>
          <a:prstGeom prst="rect">
            <a:avLst/>
          </a:prstGeom>
          <a:noFill/>
          <a:ln>
            <a:solidFill>
              <a:srgbClr val="000000"/>
            </a:solidFill>
          </a:ln>
          <a:effectLst>
            <a:outerShdw blurRad="50800" dist="38100" dir="2700000" algn="tl" rotWithShape="0">
              <a:prstClr val="black">
                <a:alpha val="40000"/>
              </a:prstClr>
            </a:outerShdw>
          </a:effectLst>
        </p:spPr>
      </p:pic>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8" y="2272683"/>
            <a:ext cx="10648951"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a:ea typeface="Calibri" panose="020F0502020204030204" pitchFamily="34" charset="0"/>
                <a:cs typeface="Calibri" panose="020F0502020204030204" pitchFamily="34" charset="0"/>
                <a:hlinkClick r:id="rId6"/>
              </a:rPr>
              <a:t>Affidavit of Provisional Voter Envelope</a:t>
            </a:r>
            <a:r>
              <a:rPr kumimoji="0" lang="en-US" sz="2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(Form 9-5)</a:t>
            </a:r>
          </a:p>
        </p:txBody>
      </p:sp>
      <p:pic>
        <p:nvPicPr>
          <p:cNvPr id="144" name="Picture 143">
            <a:extLst>
              <a:ext uri="{FF2B5EF4-FFF2-40B4-BE49-F238E27FC236}">
                <a16:creationId xmlns:a16="http://schemas.microsoft.com/office/drawing/2014/main" id="{C06E671D-6E97-42C3-9B87-504A1EE826AB}"/>
              </a:ext>
            </a:extLst>
          </p:cNvPr>
          <p:cNvPicPr>
            <a:picLocks noChangeAspect="1"/>
          </p:cNvPicPr>
          <p:nvPr/>
        </p:nvPicPr>
        <p:blipFill>
          <a:blip r:embed="rId7"/>
          <a:stretch>
            <a:fillRect/>
          </a:stretch>
        </p:blipFill>
        <p:spPr>
          <a:xfrm>
            <a:off x="6889208" y="2903178"/>
            <a:ext cx="4831332" cy="1940722"/>
          </a:xfrm>
          <a:prstGeom prst="rect">
            <a:avLst/>
          </a:prstGeom>
        </p:spPr>
      </p:pic>
      <p:graphicFrame>
        <p:nvGraphicFramePr>
          <p:cNvPr id="145" name="Table 144">
            <a:extLst>
              <a:ext uri="{FF2B5EF4-FFF2-40B4-BE49-F238E27FC236}">
                <a16:creationId xmlns:a16="http://schemas.microsoft.com/office/drawing/2014/main" id="{990EB2E4-4645-461C-828F-0F3832C0A224}"/>
              </a:ext>
            </a:extLst>
          </p:cNvPr>
          <p:cNvGraphicFramePr>
            <a:graphicFrameLocks noGrp="1"/>
          </p:cNvGraphicFramePr>
          <p:nvPr>
            <p:extLst/>
          </p:nvPr>
        </p:nvGraphicFramePr>
        <p:xfrm>
          <a:off x="420291" y="2922228"/>
          <a:ext cx="1362075" cy="2144905"/>
        </p:xfrm>
        <a:graphic>
          <a:graphicData uri="http://schemas.openxmlformats.org/drawingml/2006/table">
            <a:tbl>
              <a:tblPr firstRow="1" firstCol="1" bandRow="1"/>
              <a:tblGrid>
                <a:gridCol w="1362075">
                  <a:extLst>
                    <a:ext uri="{9D8B030D-6E8A-4147-A177-3AD203B41FA5}">
                      <a16:colId xmlns:a16="http://schemas.microsoft.com/office/drawing/2014/main" val="3804627689"/>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1313812424"/>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1600530374"/>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4DB72"/>
                    </a:solidFill>
                  </a:tcPr>
                </a:tc>
                <a:extLst>
                  <a:ext uri="{0D108BD9-81ED-4DB2-BD59-A6C34878D82A}">
                    <a16:rowId xmlns:a16="http://schemas.microsoft.com/office/drawing/2014/main" val="3913140881"/>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2055735929"/>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Registrar (Purple)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3634774322"/>
                  </a:ext>
                </a:extLst>
              </a:tr>
            </a:tbl>
          </a:graphicData>
        </a:graphic>
      </p:graphicFrame>
    </p:spTree>
    <p:extLst>
      <p:ext uri="{BB962C8B-B14F-4D97-AF65-F5344CB8AC3E}">
        <p14:creationId xmlns:p14="http://schemas.microsoft.com/office/powerpoint/2010/main" val="3490828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9" y="2272683"/>
            <a:ext cx="6684591"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Early Voting List of Provisional Voters</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9-3)</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Records the voters who voted provisionally during early voting.</a:t>
            </a:r>
          </a:p>
        </p:txBody>
      </p:sp>
      <p:pic>
        <p:nvPicPr>
          <p:cNvPr id="141" name="Picture 140">
            <a:extLst>
              <a:ext uri="{FF2B5EF4-FFF2-40B4-BE49-F238E27FC236}">
                <a16:creationId xmlns:a16="http://schemas.microsoft.com/office/drawing/2014/main" id="{914EB3C9-2142-4438-84B0-3C69D3431BF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778429" y="2057948"/>
            <a:ext cx="3513465" cy="4569535"/>
          </a:xfrm>
          <a:prstGeom prst="rect">
            <a:avLst/>
          </a:prstGeom>
          <a:ln>
            <a:solidFill>
              <a:schemeClr val="tx1"/>
            </a:solidFill>
          </a:ln>
          <a:effectLst>
            <a:outerShdw blurRad="50800" dist="38100" dir="2700000" algn="tl" rotWithShape="0">
              <a:prstClr val="black">
                <a:alpha val="40000"/>
              </a:prstClr>
            </a:outerShdw>
          </a:effectLst>
        </p:spPr>
      </p:pic>
      <p:graphicFrame>
        <p:nvGraphicFramePr>
          <p:cNvPr id="144" name="Table 143">
            <a:extLst>
              <a:ext uri="{FF2B5EF4-FFF2-40B4-BE49-F238E27FC236}">
                <a16:creationId xmlns:a16="http://schemas.microsoft.com/office/drawing/2014/main" id="{3ED9ED61-18FE-4ECF-8E30-C9E0451C1124}"/>
              </a:ext>
            </a:extLst>
          </p:cNvPr>
          <p:cNvGraphicFramePr>
            <a:graphicFrameLocks noGrp="1"/>
          </p:cNvGraphicFramePr>
          <p:nvPr>
            <p:extLst/>
          </p:nvPr>
        </p:nvGraphicFramePr>
        <p:xfrm>
          <a:off x="6160715" y="4288154"/>
          <a:ext cx="1362075" cy="2332229"/>
        </p:xfrm>
        <a:graphic>
          <a:graphicData uri="http://schemas.openxmlformats.org/drawingml/2006/table">
            <a:tbl>
              <a:tblPr firstRow="1" firstCol="1" bandRow="1"/>
              <a:tblGrid>
                <a:gridCol w="1362075">
                  <a:extLst>
                    <a:ext uri="{9D8B030D-6E8A-4147-A177-3AD203B41FA5}">
                      <a16:colId xmlns:a16="http://schemas.microsoft.com/office/drawing/2014/main" val="2989052991"/>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482478617"/>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249838447"/>
                  </a:ext>
                </a:extLst>
              </a:tr>
              <a:tr h="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1653615635"/>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Early Voting Ballot Board Judge,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General Custodian, and Voter Registrar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1363301509"/>
                  </a:ext>
                </a:extLst>
              </a:tr>
            </a:tbl>
          </a:graphicData>
        </a:graphic>
      </p:graphicFrame>
    </p:spTree>
    <p:extLst>
      <p:ext uri="{BB962C8B-B14F-4D97-AF65-F5344CB8AC3E}">
        <p14:creationId xmlns:p14="http://schemas.microsoft.com/office/powerpoint/2010/main" val="4152983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9" y="2272683"/>
            <a:ext cx="6684591"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Election Day List of Provisional Voters</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9-6)</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Records the voters who voted provisionally on election day.</a:t>
            </a:r>
          </a:p>
        </p:txBody>
      </p:sp>
      <p:graphicFrame>
        <p:nvGraphicFramePr>
          <p:cNvPr id="144" name="Table 143">
            <a:extLst>
              <a:ext uri="{FF2B5EF4-FFF2-40B4-BE49-F238E27FC236}">
                <a16:creationId xmlns:a16="http://schemas.microsoft.com/office/drawing/2014/main" id="{3ED9ED61-18FE-4ECF-8E30-C9E0451C1124}"/>
              </a:ext>
            </a:extLst>
          </p:cNvPr>
          <p:cNvGraphicFramePr>
            <a:graphicFrameLocks noGrp="1"/>
          </p:cNvGraphicFramePr>
          <p:nvPr>
            <p:extLst/>
          </p:nvPr>
        </p:nvGraphicFramePr>
        <p:xfrm>
          <a:off x="6160715" y="4288154"/>
          <a:ext cx="1362075" cy="2332229"/>
        </p:xfrm>
        <a:graphic>
          <a:graphicData uri="http://schemas.openxmlformats.org/drawingml/2006/table">
            <a:tbl>
              <a:tblPr firstRow="1" firstCol="1" bandRow="1"/>
              <a:tblGrid>
                <a:gridCol w="1362075">
                  <a:extLst>
                    <a:ext uri="{9D8B030D-6E8A-4147-A177-3AD203B41FA5}">
                      <a16:colId xmlns:a16="http://schemas.microsoft.com/office/drawing/2014/main" val="2989052991"/>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482478617"/>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249838447"/>
                  </a:ext>
                </a:extLst>
              </a:tr>
              <a:tr h="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1653615635"/>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Early Voting Ballot Board Judge,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General Custodian, and Voter Registrar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1363301509"/>
                  </a:ext>
                </a:extLst>
              </a:tr>
            </a:tbl>
          </a:graphicData>
        </a:graphic>
      </p:graphicFrame>
      <p:pic>
        <p:nvPicPr>
          <p:cNvPr id="149" name="Picture 148">
            <a:extLst>
              <a:ext uri="{FF2B5EF4-FFF2-40B4-BE49-F238E27FC236}">
                <a16:creationId xmlns:a16="http://schemas.microsoft.com/office/drawing/2014/main" id="{CC828E7E-6C59-4C9B-A17F-94865951A3AC}"/>
              </a:ext>
            </a:extLst>
          </p:cNvPr>
          <p:cNvPicPr/>
          <p:nvPr/>
        </p:nvPicPr>
        <p:blipFill>
          <a:blip r:embed="rId6" cstate="print">
            <a:extLst>
              <a:ext uri="{28A0092B-C50C-407E-A947-70E740481C1C}">
                <a14:useLocalDpi xmlns:a14="http://schemas.microsoft.com/office/drawing/2010/main" val="0"/>
              </a:ext>
            </a:extLst>
          </a:blip>
          <a:stretch>
            <a:fillRect/>
          </a:stretch>
        </p:blipFill>
        <p:spPr>
          <a:xfrm>
            <a:off x="7770496" y="2057948"/>
            <a:ext cx="3529330" cy="457200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47139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63239-84B7-0785-ECFF-E8CEB8F817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E1DA481-051C-0C52-2C9D-45799B39CE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761817-81E7-776E-3259-1695C40BD8C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588E5C-050A-3858-FAE9-D03C8BE5E4A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2B7225C-7EBA-EDC0-F6CD-EC3D2CCE156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6366D04-E3DD-01C2-89B1-73C3409333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84A4D4F-FADC-B986-A4D6-6AC19C79775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7C7A16-3746-B8E4-0656-30088C89D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22A9128-FDC9-A637-5E86-6647C86E415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BDB8E48-D99E-960D-CB48-537D8D40CE8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6F5DDE-9459-3BF3-520C-3FD0725F883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925F812-3F87-77FA-E8DB-4615985C6D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40BF02-558B-E5C3-A75C-7B08409D1C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5DBE2A6-95CF-D305-09ED-BDED916BD3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F5DB23D-EAED-F1E2-70F0-3C547A0E4D6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CD798AA-5528-3050-E156-679615F9CC7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217BEE2-85D3-2B43-6C90-0D37839DAA5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EC3748-589E-905A-8109-02F2F8DC554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8030C4-5D2F-2C4C-2C08-EAF3ADA8C2F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6E536B2-E36D-D640-5E90-E116BB72A67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4D10049-819C-0033-F29D-F8CE53773C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68666D-6DB4-B0A6-D65C-AEA0DD9C0A9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158875A-6FA9-98EC-4DBB-357A85ED6F9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05F5CC-5D8D-5281-EF70-99889BB4CE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721FB7-715B-FD19-BF7E-24963E54EB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B583D85-9C3A-288E-21B6-B9FFD57F2E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87B06-7FBF-90AB-2DD9-02AF0BB9988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843D771-0037-DE43-A33F-65E6B5F9C07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2A8D38D-7A6B-42AE-02C9-F610BE882F7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B09A9DB-ACF8-1FB5-29B4-AB826462C7D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E10D1AC-141C-C4FD-FE61-3011287848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29B35DF-DE4F-18B6-0468-8810EB50C93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41BCB75-8830-52E1-CC94-E687210754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3FDE4BB-55C1-FD6F-792E-93F4897410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F03B20-0E02-6C25-2E65-76DDD9B2559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98FAE3D-2D59-15C4-83AD-6F0AD65C15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D0CCD4-B0DA-31DE-3D6B-10A9104646F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E873C3A-7632-C892-8DAD-89840B82F8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34224D7-5EB9-D3E6-0E16-76F4FA79BA8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DF8FB5D-6247-7809-20A4-80EC11E8E58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3A5413-6DF2-A8E2-ACD6-22843B20835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3FB192-8E84-F8ED-DA46-292328F089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35E10CB-C608-CB2B-46F6-07931315542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F269A5F-0FB1-7962-3D92-F6EB609A14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2135B15-F7F2-3772-7C68-B06BC4FF33F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492D780-D068-D739-8F8F-DB30653AEB8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BB16BE-3C2A-777B-FCED-26FE30B4B9C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5242C20-03F2-09EC-E42C-81E42F104B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B68B0-9E9B-EC77-65FD-DE70414D897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5F60F9E-C10B-64D5-52A0-7A3DD850D3B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CC88C16-EA97-78CE-42CE-7C0AA0B35C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712223-450F-0760-F977-EAFE9E85CB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3491B-934F-7BAF-E936-50248184EE6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E68FD5A-C1D3-7E1B-F2CD-2BB9F036F9A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E1A143-394F-5814-51E7-A960765EAD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75FCAE-23A2-9FFC-3B3A-51DBA0B7D8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B0E7A6-8FC9-629E-3CFC-BE7D75256C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573051C-37CA-AD7F-CB0F-A0C52F35665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4694031-11A1-4A75-FC3E-089707C0D9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CF3B85E-ADF3-A4A1-5C8E-78D0248A061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880B82A-B0F0-CA36-6E0E-08514C3CC4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8CC93DA-8AA8-ED87-B60A-D1D755F042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F4CA43A-45E4-0376-AF83-21FE5223A7F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F516CFF-BC81-94A3-1036-2C704CECA9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4649F8E-5A80-49FA-95F3-18BF2D026F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E844B08-716D-A39F-3DEE-1124C4E22FA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2D5F2CA-8DC8-99B3-BD12-5D422F055B8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1CC9D91-1DB9-24E8-6D25-AD5ED2E98A3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5C55B2-9EDC-7C87-C55E-8DC6E980CAE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C55C78F-076C-A5C6-0E1D-BE1AC98F679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1F63FB7-7491-10A5-56FB-A91C870F6C7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7088EED-46EE-62C7-FB3C-644E4AB3F52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AC9363C-22D9-269B-D37F-7B0FAFCAFD9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100739-3672-3CD8-CA26-7525B80FE57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8CB3BCB-13F1-AD95-7805-0696C6ADCBA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93FC74-45E0-B435-3190-3F8449B1A25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41CCC7C-A484-3299-229A-39482A27F94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E32963-261B-81AB-D7A2-E642C3BA99A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8AC1402-7592-A264-63FD-462EFCC23A6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097A92-3187-3B3B-2654-07A48122A3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02584B6-3FB1-669D-D4A8-933EB1D1B9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6C0298B-5868-D06D-50FB-7AA6AA079B6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C305103-7BD6-13C0-5398-050D6CEEA9B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CDA786-B2D2-BDE4-7249-7DB8CF234A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F1976B-68F4-627C-6A7E-DA00B048AE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B92D4C-73A6-88BA-903A-C87ADBD0F5F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7EBD8B3-0D6E-50D8-4F1E-AF0F75F940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9E67B2-C6A6-A7C3-0E66-885119D153B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379C9F-A397-105D-21D6-ADEBBBA0A4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5908C92-8688-1F88-4BBF-05AF0DD48D2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E4959B5-509C-031D-5774-16093BB53A5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E5D1536-D3C5-BC0D-0D7D-CD8DA7B3D06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FBE2970-C02E-4FCD-32B1-35A83164EE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BD8F3BD-E5A3-CC37-41BD-0E6AC1EED1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3F3927-0C93-0075-9CD6-60604F8A706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040FC00-EAD9-713B-EAE5-D7A8D214154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A6842FE-C14A-C381-084A-5E042C64F7B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C31ED0-99D8-4B71-B94C-E195EB9E69E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B1E347E-2026-C2F3-1FDC-CFF29568CA7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3E66F2E-776F-2D99-394D-1EF3D5923EF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165F2F0-83BC-024A-0A59-EAB491AA2D4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20F7EB5-2307-AF46-9EEA-43446C3464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7C8AFE9-619A-590E-53C2-2DB26A0F631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1C87FB-4893-807D-719A-F02B008B10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530551E-02E4-57F0-D7C0-0E0E29AFB31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8E174F9-4A20-CDA4-5E9B-345BC4B81D5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62DAD1C-4032-D3F8-D9E1-C71C8496FE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DB5F816-0D75-0477-5E27-F09066A12FE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EEA127C-CDB7-C5C5-079C-57033BB100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F3D9683-8DE6-0365-FB0B-02203563A8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88BBAC-3E89-D576-5E5D-3EDCA5EE41A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CCBE90-92F2-7C21-0FD6-B30C10B3419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8FB675D-D408-B8D2-F094-82ADB77988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ECCB4C-A4B6-823F-E074-DC1D07491B6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3A5A054-5EDD-C56B-7E5B-7B241E7712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B6FEC7-D6B5-51F2-22DA-9F0CD996835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D9ABB34-C4A7-4191-B3ED-5967AB006F1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35E12A-84E4-3D56-A9BA-9F2DEE109D2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B5E83B2-286A-87C4-9C18-0F329552AE1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59D0D1-1412-1DE6-4D42-8E20AED7F0E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CF177D1-E302-5B08-1506-74BAD399D88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3C273-92ED-2CD5-4311-614005E09E5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E865EB5-732F-93A2-D748-02CEE634599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1A3BB17-8A36-D5D7-DE4D-9D47A0BE52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A06485-E9F8-60C6-4E49-91A09D1CAB2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8F653C-5294-8698-AF45-21455397F5D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308AF6-E5A8-D1FA-52D2-6C1FA30055E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886706C-0342-3120-0701-9417E6184E8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490D19B-0F5A-D891-AD45-1B34FD15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56B9F93-A4D6-D5C6-26EF-C0BA003D891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471C2B9-415C-ED13-6B34-49CA6E31A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2476AA-DAA5-0F61-4FBA-C443E9302A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EF7ACD7-8C47-6923-5B61-C02CF0E95CF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C51F79-F899-0378-910A-99EB20E6F2E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0A734A5-CAAD-2C51-E185-C761F4A57E71}"/>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EADC7984-B7C2-4F5D-BBB3-9A1FEAF6B30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93B21514-FED4-4C89-862B-CA19FFA6640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103B6EA3-221B-40EF-956B-7DDFB7FF256E}"/>
              </a:ext>
            </a:extLst>
          </p:cNvPr>
          <p:cNvGraphicFramePr>
            <a:graphicFrameLocks noGrp="1"/>
          </p:cNvGraphicFramePr>
          <p:nvPr>
            <p:extLst/>
          </p:nvPr>
        </p:nvGraphicFramePr>
        <p:xfrm>
          <a:off x="906485" y="2231003"/>
          <a:ext cx="10379031" cy="40233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chemeClr val="tx1"/>
                          </a:solidFill>
                          <a:effectLst/>
                          <a:latin typeface="+mn-lt"/>
                          <a:ea typeface="+mn-ea"/>
                          <a:cs typeface="+mn-cs"/>
                        </a:rPr>
                        <a:t>Scenario Eight: Canceling a Ballot by Mail</a:t>
                      </a:r>
                      <a:endParaRPr lang="en-US" sz="2400" b="1"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Is listed in the OLRV, or on the screen of the ePollbook with a notation of being sent a ballot by mail.</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Presents the ballot by mail, a </a:t>
                      </a:r>
                      <a:r>
                        <a:rPr lang="en-US" sz="2400" u="sng" kern="1200" dirty="0">
                          <a:solidFill>
                            <a:schemeClr val="tx1"/>
                          </a:solidFill>
                          <a:effectLst/>
                          <a:latin typeface="+mn-lt"/>
                          <a:ea typeface="+mn-ea"/>
                          <a:cs typeface="+mn-cs"/>
                          <a:hlinkClick r:id="rId5"/>
                        </a:rPr>
                        <a:t>Notice of Improper Delivery</a:t>
                      </a:r>
                      <a:r>
                        <a:rPr lang="en-US" sz="2400" kern="1200" dirty="0">
                          <a:solidFill>
                            <a:schemeClr val="tx1"/>
                          </a:solidFill>
                          <a:effectLst/>
                          <a:latin typeface="+mn-lt"/>
                          <a:ea typeface="+mn-ea"/>
                          <a:cs typeface="+mn-cs"/>
                        </a:rPr>
                        <a:t> (Form 6-5), or a </a:t>
                      </a:r>
                      <a:r>
                        <a:rPr lang="en-US" sz="2400" u="sng" kern="1200" dirty="0">
                          <a:solidFill>
                            <a:schemeClr val="tx1"/>
                          </a:solidFill>
                          <a:effectLst/>
                          <a:latin typeface="+mn-lt"/>
                          <a:ea typeface="+mn-ea"/>
                          <a:cs typeface="+mn-cs"/>
                          <a:hlinkClick r:id="rId6"/>
                        </a:rPr>
                        <a:t>Notice of Surrendered Ballot by Mail</a:t>
                      </a:r>
                      <a:r>
                        <a:rPr lang="en-US" sz="2400" kern="1200" dirty="0">
                          <a:solidFill>
                            <a:schemeClr val="tx1"/>
                          </a:solidFill>
                          <a:effectLst/>
                          <a:latin typeface="+mn-lt"/>
                          <a:ea typeface="+mn-ea"/>
                          <a:cs typeface="+mn-cs"/>
                        </a:rPr>
                        <a:t> </a:t>
                      </a:r>
                      <a:r>
                        <a:rPr lang="en-US" sz="2400" kern="1200" dirty="0">
                          <a:solidFill>
                            <a:srgbClr val="03244B"/>
                          </a:solidFill>
                          <a:effectLst/>
                          <a:latin typeface="+mn-lt"/>
                          <a:ea typeface="+mn-ea"/>
                          <a:cs typeface="+mn-cs"/>
                        </a:rPr>
                        <a:t>(Form 6-13).</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Has not moved.</a:t>
                      </a:r>
                      <a:r>
                        <a:rPr lang="en-US" sz="2400" kern="1200" baseline="30000" dirty="0">
                          <a:solidFill>
                            <a:srgbClr val="03244B"/>
                          </a:solidFill>
                          <a:effectLst/>
                          <a:latin typeface="+mn-lt"/>
                          <a:ea typeface="+mn-ea"/>
                          <a:cs typeface="+mn-cs"/>
                        </a:rPr>
                        <a:t> </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4243708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63239-84B7-0785-ECFF-E8CEB8F817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E1DA481-051C-0C52-2C9D-45799B39CE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761817-81E7-776E-3259-1695C40BD8C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588E5C-050A-3858-FAE9-D03C8BE5E4A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2B7225C-7EBA-EDC0-F6CD-EC3D2CCE156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6366D04-E3DD-01C2-89B1-73C3409333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84A4D4F-FADC-B986-A4D6-6AC19C79775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7C7A16-3746-B8E4-0656-30088C89D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22A9128-FDC9-A637-5E86-6647C86E415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BDB8E48-D99E-960D-CB48-537D8D40CE8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6F5DDE-9459-3BF3-520C-3FD0725F883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925F812-3F87-77FA-E8DB-4615985C6D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40BF02-558B-E5C3-A75C-7B08409D1C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5DBE2A6-95CF-D305-09ED-BDED916BD3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F5DB23D-EAED-F1E2-70F0-3C547A0E4D6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CD798AA-5528-3050-E156-679615F9CC7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217BEE2-85D3-2B43-6C90-0D37839DAA5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EC3748-589E-905A-8109-02F2F8DC554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8030C4-5D2F-2C4C-2C08-EAF3ADA8C2F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6E536B2-E36D-D640-5E90-E116BB72A67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4D10049-819C-0033-F29D-F8CE53773C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68666D-6DB4-B0A6-D65C-AEA0DD9C0A9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158875A-6FA9-98EC-4DBB-357A85ED6F9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05F5CC-5D8D-5281-EF70-99889BB4CE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721FB7-715B-FD19-BF7E-24963E54EB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B583D85-9C3A-288E-21B6-B9FFD57F2E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87B06-7FBF-90AB-2DD9-02AF0BB9988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843D771-0037-DE43-A33F-65E6B5F9C07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2A8D38D-7A6B-42AE-02C9-F610BE882F7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B09A9DB-ACF8-1FB5-29B4-AB826462C7D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E10D1AC-141C-C4FD-FE61-3011287848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29B35DF-DE4F-18B6-0468-8810EB50C93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41BCB75-8830-52E1-CC94-E687210754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3FDE4BB-55C1-FD6F-792E-93F4897410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F03B20-0E02-6C25-2E65-76DDD9B2559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98FAE3D-2D59-15C4-83AD-6F0AD65C15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D0CCD4-B0DA-31DE-3D6B-10A9104646F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E873C3A-7632-C892-8DAD-89840B82F8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34224D7-5EB9-D3E6-0E16-76F4FA79BA8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DF8FB5D-6247-7809-20A4-80EC11E8E58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3A5413-6DF2-A8E2-ACD6-22843B20835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3FB192-8E84-F8ED-DA46-292328F089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35E10CB-C608-CB2B-46F6-07931315542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F269A5F-0FB1-7962-3D92-F6EB609A14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2135B15-F7F2-3772-7C68-B06BC4FF33F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492D780-D068-D739-8F8F-DB30653AEB8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BB16BE-3C2A-777B-FCED-26FE30B4B9C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5242C20-03F2-09EC-E42C-81E42F104B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B68B0-9E9B-EC77-65FD-DE70414D897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5F60F9E-C10B-64D5-52A0-7A3DD850D3B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CC88C16-EA97-78CE-42CE-7C0AA0B35C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712223-450F-0760-F977-EAFE9E85CB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3491B-934F-7BAF-E936-50248184EE6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E68FD5A-C1D3-7E1B-F2CD-2BB9F036F9A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E1A143-394F-5814-51E7-A960765EAD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75FCAE-23A2-9FFC-3B3A-51DBA0B7D8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B0E7A6-8FC9-629E-3CFC-BE7D75256C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573051C-37CA-AD7F-CB0F-A0C52F35665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4694031-11A1-4A75-FC3E-089707C0D9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CF3B85E-ADF3-A4A1-5C8E-78D0248A061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880B82A-B0F0-CA36-6E0E-08514C3CC4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8CC93DA-8AA8-ED87-B60A-D1D755F042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F4CA43A-45E4-0376-AF83-21FE5223A7F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F516CFF-BC81-94A3-1036-2C704CECA9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4649F8E-5A80-49FA-95F3-18BF2D026F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E844B08-716D-A39F-3DEE-1124C4E22FA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2D5F2CA-8DC8-99B3-BD12-5D422F055B8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1CC9D91-1DB9-24E8-6D25-AD5ED2E98A3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5C55B2-9EDC-7C87-C55E-8DC6E980CAE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C55C78F-076C-A5C6-0E1D-BE1AC98F679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1F63FB7-7491-10A5-56FB-A91C870F6C7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7088EED-46EE-62C7-FB3C-644E4AB3F52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AC9363C-22D9-269B-D37F-7B0FAFCAFD9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100739-3672-3CD8-CA26-7525B80FE57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8CB3BCB-13F1-AD95-7805-0696C6ADCBA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93FC74-45E0-B435-3190-3F8449B1A25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41CCC7C-A484-3299-229A-39482A27F94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E32963-261B-81AB-D7A2-E642C3BA99A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8AC1402-7592-A264-63FD-462EFCC23A6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097A92-3187-3B3B-2654-07A48122A3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02584B6-3FB1-669D-D4A8-933EB1D1B9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6C0298B-5868-D06D-50FB-7AA6AA079B6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C305103-7BD6-13C0-5398-050D6CEEA9B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CDA786-B2D2-BDE4-7249-7DB8CF234A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F1976B-68F4-627C-6A7E-DA00B048AE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B92D4C-73A6-88BA-903A-C87ADBD0F5F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7EBD8B3-0D6E-50D8-4F1E-AF0F75F940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9E67B2-C6A6-A7C3-0E66-885119D153B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379C9F-A397-105D-21D6-ADEBBBA0A4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5908C92-8688-1F88-4BBF-05AF0DD48D2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E4959B5-509C-031D-5774-16093BB53A5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E5D1536-D3C5-BC0D-0D7D-CD8DA7B3D06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FBE2970-C02E-4FCD-32B1-35A83164EE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BD8F3BD-E5A3-CC37-41BD-0E6AC1EED1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3F3927-0C93-0075-9CD6-60604F8A706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040FC00-EAD9-713B-EAE5-D7A8D214154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A6842FE-C14A-C381-084A-5E042C64F7B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C31ED0-99D8-4B71-B94C-E195EB9E69E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B1E347E-2026-C2F3-1FDC-CFF29568CA7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3E66F2E-776F-2D99-394D-1EF3D5923EF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165F2F0-83BC-024A-0A59-EAB491AA2D4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20F7EB5-2307-AF46-9EEA-43446C3464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7C8AFE9-619A-590E-53C2-2DB26A0F631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1C87FB-4893-807D-719A-F02B008B10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530551E-02E4-57F0-D7C0-0E0E29AFB31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8E174F9-4A20-CDA4-5E9B-345BC4B81D5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62DAD1C-4032-D3F8-D9E1-C71C8496FE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DB5F816-0D75-0477-5E27-F09066A12FE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EEA127C-CDB7-C5C5-079C-57033BB100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F3D9683-8DE6-0365-FB0B-02203563A8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88BBAC-3E89-D576-5E5D-3EDCA5EE41A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CCBE90-92F2-7C21-0FD6-B30C10B3419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8FB675D-D408-B8D2-F094-82ADB77988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ECCB4C-A4B6-823F-E074-DC1D07491B6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3A5A054-5EDD-C56B-7E5B-7B241E7712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B6FEC7-D6B5-51F2-22DA-9F0CD996835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D9ABB34-C4A7-4191-B3ED-5967AB006F1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35E12A-84E4-3D56-A9BA-9F2DEE109D2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B5E83B2-286A-87C4-9C18-0F329552AE1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59D0D1-1412-1DE6-4D42-8E20AED7F0E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CF177D1-E302-5B08-1506-74BAD399D88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3C273-92ED-2CD5-4311-614005E09E5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E865EB5-732F-93A2-D748-02CEE634599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1A3BB17-8A36-D5D7-DE4D-9D47A0BE52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A06485-E9F8-60C6-4E49-91A09D1CAB2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8F653C-5294-8698-AF45-21455397F5D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308AF6-E5A8-D1FA-52D2-6C1FA30055E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886706C-0342-3120-0701-9417E6184E8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490D19B-0F5A-D891-AD45-1B34FD15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56B9F93-A4D6-D5C6-26EF-C0BA003D891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471C2B9-415C-ED13-6B34-49CA6E31A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2476AA-DAA5-0F61-4FBA-C443E9302A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EF7ACD7-8C47-6923-5B61-C02CF0E95CF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C51F79-F899-0378-910A-99EB20E6F2E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0A734A5-CAAD-2C51-E185-C761F4A57E71}"/>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29B6D8E4-AA09-4B80-8FF8-061A0CFA9E2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C3084AC8-90CB-4C31-BD3C-8D556310386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91252383-793E-4F7D-B5E4-42EE018AF430}"/>
              </a:ext>
            </a:extLst>
          </p:cNvPr>
          <p:cNvGraphicFramePr>
            <a:graphicFrameLocks noGrp="1"/>
          </p:cNvGraphicFramePr>
          <p:nvPr>
            <p:extLst/>
          </p:nvPr>
        </p:nvGraphicFramePr>
        <p:xfrm>
          <a:off x="935855" y="2239694"/>
          <a:ext cx="10379031" cy="32918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An election judge takes the ballot package and verifies the voter is the intended recipient. Open the envelope and verify the ballot is for the current election. Write "CANCELLED" on the ballot by mail.</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a:effectLst/>
                          <a:latin typeface="Calibri" panose="020F0502020204030204" pitchFamily="34" charset="0"/>
                          <a:ea typeface="Calibri" panose="020F0502020204030204" pitchFamily="34" charset="0"/>
                          <a:cs typeface="Times New Roman" panose="02020603050405020304" pitchFamily="18" charset="0"/>
                        </a:rPr>
                        <a:t>Record the ballot on the </a:t>
                      </a:r>
                      <a:r>
                        <a:rPr lang="en-US" sz="2400" u="sng">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Register of Surrendered Ballots by Mail</a:t>
                      </a:r>
                      <a:r>
                        <a:rPr lang="en-US" sz="2400">
                          <a:effectLst/>
                          <a:latin typeface="Calibri" panose="020F0502020204030204" pitchFamily="34" charset="0"/>
                          <a:ea typeface="Calibri" panose="020F0502020204030204" pitchFamily="34" charset="0"/>
                          <a:cs typeface="Times New Roman" panose="02020603050405020304" pitchFamily="18" charset="0"/>
                        </a:rPr>
                        <a:t> (Form 7-64).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63695270"/>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Hand the voter a Request to Cancel Ballot by Mail for Use in the Polling Place (Form 6-7 </a:t>
                      </a:r>
                      <a:r>
                        <a:rPr lang="en-US" sz="2400" u="sng"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hlinkClick r:id="rId6">
                            <a:extLst>
                              <a:ext uri="{A12FA001-AC4F-418D-AE19-62706E023703}">
                                <ahyp:hlinkClr xmlns:ahyp="http://schemas.microsoft.com/office/drawing/2018/hyperlinkcolor" val="tx"/>
                              </a:ext>
                            </a:extLst>
                          </a:hlinkClick>
                        </a:rPr>
                        <a:t>English </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or </a:t>
                      </a:r>
                      <a:r>
                        <a:rPr lang="en-US" sz="2400" u="sng"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Spanish</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 The voter must sign the first section and read and sign the top box of the second section. Then, an election judge reviews the request and completes the bottom section of the form.</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47488614"/>
                  </a:ext>
                </a:extLst>
              </a:tr>
            </a:tbl>
          </a:graphicData>
        </a:graphic>
      </p:graphicFrame>
    </p:spTree>
    <p:extLst>
      <p:ext uri="{BB962C8B-B14F-4D97-AF65-F5344CB8AC3E}">
        <p14:creationId xmlns:p14="http://schemas.microsoft.com/office/powerpoint/2010/main" val="2173053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63239-84B7-0785-ECFF-E8CEB8F817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E1DA481-051C-0C52-2C9D-45799B39CE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761817-81E7-776E-3259-1695C40BD8C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588E5C-050A-3858-FAE9-D03C8BE5E4A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2B7225C-7EBA-EDC0-F6CD-EC3D2CCE156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6366D04-E3DD-01C2-89B1-73C3409333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84A4D4F-FADC-B986-A4D6-6AC19C79775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7C7A16-3746-B8E4-0656-30088C89D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22A9128-FDC9-A637-5E86-6647C86E415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BDB8E48-D99E-960D-CB48-537D8D40CE8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6F5DDE-9459-3BF3-520C-3FD0725F883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925F812-3F87-77FA-E8DB-4615985C6D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40BF02-558B-E5C3-A75C-7B08409D1C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5DBE2A6-95CF-D305-09ED-BDED916BD3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F5DB23D-EAED-F1E2-70F0-3C547A0E4D6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CD798AA-5528-3050-E156-679615F9CC7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217BEE2-85D3-2B43-6C90-0D37839DAA5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EC3748-589E-905A-8109-02F2F8DC554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8030C4-5D2F-2C4C-2C08-EAF3ADA8C2F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6E536B2-E36D-D640-5E90-E116BB72A67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4D10049-819C-0033-F29D-F8CE53773C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68666D-6DB4-B0A6-D65C-AEA0DD9C0A9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158875A-6FA9-98EC-4DBB-357A85ED6F9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05F5CC-5D8D-5281-EF70-99889BB4CE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721FB7-715B-FD19-BF7E-24963E54EB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B583D85-9C3A-288E-21B6-B9FFD57F2E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87B06-7FBF-90AB-2DD9-02AF0BB9988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843D771-0037-DE43-A33F-65E6B5F9C07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2A8D38D-7A6B-42AE-02C9-F610BE882F7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B09A9DB-ACF8-1FB5-29B4-AB826462C7D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E10D1AC-141C-C4FD-FE61-3011287848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29B35DF-DE4F-18B6-0468-8810EB50C93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41BCB75-8830-52E1-CC94-E687210754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3FDE4BB-55C1-FD6F-792E-93F4897410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F03B20-0E02-6C25-2E65-76DDD9B2559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98FAE3D-2D59-15C4-83AD-6F0AD65C15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D0CCD4-B0DA-31DE-3D6B-10A9104646F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E873C3A-7632-C892-8DAD-89840B82F8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34224D7-5EB9-D3E6-0E16-76F4FA79BA8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DF8FB5D-6247-7809-20A4-80EC11E8E58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3A5413-6DF2-A8E2-ACD6-22843B20835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3FB192-8E84-F8ED-DA46-292328F089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35E10CB-C608-CB2B-46F6-07931315542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F269A5F-0FB1-7962-3D92-F6EB609A14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2135B15-F7F2-3772-7C68-B06BC4FF33F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492D780-D068-D739-8F8F-DB30653AEB8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BB16BE-3C2A-777B-FCED-26FE30B4B9C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5242C20-03F2-09EC-E42C-81E42F104B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B68B0-9E9B-EC77-65FD-DE70414D897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5F60F9E-C10B-64D5-52A0-7A3DD850D3B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CC88C16-EA97-78CE-42CE-7C0AA0B35C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712223-450F-0760-F977-EAFE9E85CB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3491B-934F-7BAF-E936-50248184EE6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E68FD5A-C1D3-7E1B-F2CD-2BB9F036F9A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E1A143-394F-5814-51E7-A960765EAD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75FCAE-23A2-9FFC-3B3A-51DBA0B7D8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B0E7A6-8FC9-629E-3CFC-BE7D75256C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573051C-37CA-AD7F-CB0F-A0C52F35665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4694031-11A1-4A75-FC3E-089707C0D9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CF3B85E-ADF3-A4A1-5C8E-78D0248A061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880B82A-B0F0-CA36-6E0E-08514C3CC4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8CC93DA-8AA8-ED87-B60A-D1D755F042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F4CA43A-45E4-0376-AF83-21FE5223A7F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F516CFF-BC81-94A3-1036-2C704CECA9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4649F8E-5A80-49FA-95F3-18BF2D026F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E844B08-716D-A39F-3DEE-1124C4E22FA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2D5F2CA-8DC8-99B3-BD12-5D422F055B8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1CC9D91-1DB9-24E8-6D25-AD5ED2E98A3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5C55B2-9EDC-7C87-C55E-8DC6E980CAE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C55C78F-076C-A5C6-0E1D-BE1AC98F679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1F63FB7-7491-10A5-56FB-A91C870F6C7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7088EED-46EE-62C7-FB3C-644E4AB3F52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AC9363C-22D9-269B-D37F-7B0FAFCAFD9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100739-3672-3CD8-CA26-7525B80FE57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8CB3BCB-13F1-AD95-7805-0696C6ADCBA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93FC74-45E0-B435-3190-3F8449B1A25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41CCC7C-A484-3299-229A-39482A27F94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E32963-261B-81AB-D7A2-E642C3BA99A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8AC1402-7592-A264-63FD-462EFCC23A6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097A92-3187-3B3B-2654-07A48122A3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02584B6-3FB1-669D-D4A8-933EB1D1B9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6C0298B-5868-D06D-50FB-7AA6AA079B6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C305103-7BD6-13C0-5398-050D6CEEA9B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CDA786-B2D2-BDE4-7249-7DB8CF234A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F1976B-68F4-627C-6A7E-DA00B048AE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B92D4C-73A6-88BA-903A-C87ADBD0F5F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7EBD8B3-0D6E-50D8-4F1E-AF0F75F940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9E67B2-C6A6-A7C3-0E66-885119D153B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379C9F-A397-105D-21D6-ADEBBBA0A4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5908C92-8688-1F88-4BBF-05AF0DD48D2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E4959B5-509C-031D-5774-16093BB53A5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E5D1536-D3C5-BC0D-0D7D-CD8DA7B3D06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FBE2970-C02E-4FCD-32B1-35A83164EE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BD8F3BD-E5A3-CC37-41BD-0E6AC1EED1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3F3927-0C93-0075-9CD6-60604F8A706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040FC00-EAD9-713B-EAE5-D7A8D214154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A6842FE-C14A-C381-084A-5E042C64F7B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C31ED0-99D8-4B71-B94C-E195EB9E69E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B1E347E-2026-C2F3-1FDC-CFF29568CA7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3E66F2E-776F-2D99-394D-1EF3D5923EF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165F2F0-83BC-024A-0A59-EAB491AA2D4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20F7EB5-2307-AF46-9EEA-43446C3464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7C8AFE9-619A-590E-53C2-2DB26A0F631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1C87FB-4893-807D-719A-F02B008B10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530551E-02E4-57F0-D7C0-0E0E29AFB31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8E174F9-4A20-CDA4-5E9B-345BC4B81D5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62DAD1C-4032-D3F8-D9E1-C71C8496FE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DB5F816-0D75-0477-5E27-F09066A12FE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EEA127C-CDB7-C5C5-079C-57033BB100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F3D9683-8DE6-0365-FB0B-02203563A8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88BBAC-3E89-D576-5E5D-3EDCA5EE41A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CCBE90-92F2-7C21-0FD6-B30C10B3419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8FB675D-D408-B8D2-F094-82ADB77988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ECCB4C-A4B6-823F-E074-DC1D07491B6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3A5A054-5EDD-C56B-7E5B-7B241E7712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B6FEC7-D6B5-51F2-22DA-9F0CD996835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D9ABB34-C4A7-4191-B3ED-5967AB006F1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35E12A-84E4-3D56-A9BA-9F2DEE109D2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B5E83B2-286A-87C4-9C18-0F329552AE1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59D0D1-1412-1DE6-4D42-8E20AED7F0E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CF177D1-E302-5B08-1506-74BAD399D88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3C273-92ED-2CD5-4311-614005E09E5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E865EB5-732F-93A2-D748-02CEE634599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1A3BB17-8A36-D5D7-DE4D-9D47A0BE52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A06485-E9F8-60C6-4E49-91A09D1CAB2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8F653C-5294-8698-AF45-21455397F5D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308AF6-E5A8-D1FA-52D2-6C1FA30055E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886706C-0342-3120-0701-9417E6184E8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490D19B-0F5A-D891-AD45-1B34FD15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56B9F93-A4D6-D5C6-26EF-C0BA003D891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471C2B9-415C-ED13-6B34-49CA6E31A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2476AA-DAA5-0F61-4FBA-C443E9302A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EF7ACD7-8C47-6923-5B61-C02CF0E95CF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C51F79-F899-0378-910A-99EB20E6F2E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0A734A5-CAAD-2C51-E185-C761F4A57E71}"/>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29B6D8E4-AA09-4B80-8FF8-061A0CFA9E2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C3084AC8-90CB-4C31-BD3C-8D556310386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91252383-793E-4F7D-B5E4-42EE018AF430}"/>
              </a:ext>
            </a:extLst>
          </p:cNvPr>
          <p:cNvGraphicFramePr>
            <a:graphicFrameLocks noGrp="1"/>
          </p:cNvGraphicFramePr>
          <p:nvPr>
            <p:extLst/>
          </p:nvPr>
        </p:nvGraphicFramePr>
        <p:xfrm>
          <a:off x="935855" y="2239694"/>
          <a:ext cx="10379031" cy="40233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 for attaching the ballot package to Form 6-7 (e.g., rubber band, paper clip). Once attached, place in the Envelope for Requests and Cancelled Ballots.</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voter confirm residence address in the OLRV, or on the screen of the ePollbook.</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63695270"/>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47488614"/>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7</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ePollbook </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35289789"/>
                  </a:ext>
                </a:extLst>
              </a:tr>
            </a:tbl>
          </a:graphicData>
        </a:graphic>
      </p:graphicFrame>
    </p:spTree>
    <p:extLst>
      <p:ext uri="{BB962C8B-B14F-4D97-AF65-F5344CB8AC3E}">
        <p14:creationId xmlns:p14="http://schemas.microsoft.com/office/powerpoint/2010/main" val="467436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63239-84B7-0785-ECFF-E8CEB8F817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E1DA481-051C-0C52-2C9D-45799B39CE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761817-81E7-776E-3259-1695C40BD8C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588E5C-050A-3858-FAE9-D03C8BE5E4A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2B7225C-7EBA-EDC0-F6CD-EC3D2CCE156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6366D04-E3DD-01C2-89B1-73C3409333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84A4D4F-FADC-B986-A4D6-6AC19C79775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7C7A16-3746-B8E4-0656-30088C89D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22A9128-FDC9-A637-5E86-6647C86E415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BDB8E48-D99E-960D-CB48-537D8D40CE8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6F5DDE-9459-3BF3-520C-3FD0725F883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925F812-3F87-77FA-E8DB-4615985C6D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40BF02-558B-E5C3-A75C-7B08409D1C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5DBE2A6-95CF-D305-09ED-BDED916BD3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F5DB23D-EAED-F1E2-70F0-3C547A0E4D6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CD798AA-5528-3050-E156-679615F9CC7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217BEE2-85D3-2B43-6C90-0D37839DAA5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EC3748-589E-905A-8109-02F2F8DC554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8030C4-5D2F-2C4C-2C08-EAF3ADA8C2F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6E536B2-E36D-D640-5E90-E116BB72A67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4D10049-819C-0033-F29D-F8CE53773C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68666D-6DB4-B0A6-D65C-AEA0DD9C0A9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158875A-6FA9-98EC-4DBB-357A85ED6F9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05F5CC-5D8D-5281-EF70-99889BB4CE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721FB7-715B-FD19-BF7E-24963E54EB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B583D85-9C3A-288E-21B6-B9FFD57F2E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87B06-7FBF-90AB-2DD9-02AF0BB9988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843D771-0037-DE43-A33F-65E6B5F9C07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2A8D38D-7A6B-42AE-02C9-F610BE882F7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B09A9DB-ACF8-1FB5-29B4-AB826462C7D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E10D1AC-141C-C4FD-FE61-3011287848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29B35DF-DE4F-18B6-0468-8810EB50C93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41BCB75-8830-52E1-CC94-E687210754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3FDE4BB-55C1-FD6F-792E-93F4897410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F03B20-0E02-6C25-2E65-76DDD9B2559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98FAE3D-2D59-15C4-83AD-6F0AD65C15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D0CCD4-B0DA-31DE-3D6B-10A9104646F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E873C3A-7632-C892-8DAD-89840B82F8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34224D7-5EB9-D3E6-0E16-76F4FA79BA8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DF8FB5D-6247-7809-20A4-80EC11E8E58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3A5413-6DF2-A8E2-ACD6-22843B20835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3FB192-8E84-F8ED-DA46-292328F089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35E10CB-C608-CB2B-46F6-07931315542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F269A5F-0FB1-7962-3D92-F6EB609A14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2135B15-F7F2-3772-7C68-B06BC4FF33F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492D780-D068-D739-8F8F-DB30653AEB8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BB16BE-3C2A-777B-FCED-26FE30B4B9C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5242C20-03F2-09EC-E42C-81E42F104B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B68B0-9E9B-EC77-65FD-DE70414D897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5F60F9E-C10B-64D5-52A0-7A3DD850D3B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CC88C16-EA97-78CE-42CE-7C0AA0B35C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712223-450F-0760-F977-EAFE9E85CB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3491B-934F-7BAF-E936-50248184EE6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E68FD5A-C1D3-7E1B-F2CD-2BB9F036F9A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E1A143-394F-5814-51E7-A960765EAD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75FCAE-23A2-9FFC-3B3A-51DBA0B7D8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B0E7A6-8FC9-629E-3CFC-BE7D75256C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573051C-37CA-AD7F-CB0F-A0C52F35665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4694031-11A1-4A75-FC3E-089707C0D9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CF3B85E-ADF3-A4A1-5C8E-78D0248A061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880B82A-B0F0-CA36-6E0E-08514C3CC4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8CC93DA-8AA8-ED87-B60A-D1D755F042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F4CA43A-45E4-0376-AF83-21FE5223A7F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F516CFF-BC81-94A3-1036-2C704CECA9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4649F8E-5A80-49FA-95F3-18BF2D026F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E844B08-716D-A39F-3DEE-1124C4E22FA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2D5F2CA-8DC8-99B3-BD12-5D422F055B8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1CC9D91-1DB9-24E8-6D25-AD5ED2E98A3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5C55B2-9EDC-7C87-C55E-8DC6E980CAE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C55C78F-076C-A5C6-0E1D-BE1AC98F679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1F63FB7-7491-10A5-56FB-A91C870F6C7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7088EED-46EE-62C7-FB3C-644E4AB3F52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AC9363C-22D9-269B-D37F-7B0FAFCAFD9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100739-3672-3CD8-CA26-7525B80FE57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8CB3BCB-13F1-AD95-7805-0696C6ADCBA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93FC74-45E0-B435-3190-3F8449B1A25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41CCC7C-A484-3299-229A-39482A27F94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E32963-261B-81AB-D7A2-E642C3BA99A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8AC1402-7592-A264-63FD-462EFCC23A6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097A92-3187-3B3B-2654-07A48122A3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02584B6-3FB1-669D-D4A8-933EB1D1B9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6C0298B-5868-D06D-50FB-7AA6AA079B6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C305103-7BD6-13C0-5398-050D6CEEA9B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CDA786-B2D2-BDE4-7249-7DB8CF234A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F1976B-68F4-627C-6A7E-DA00B048AE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B92D4C-73A6-88BA-903A-C87ADBD0F5F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7EBD8B3-0D6E-50D8-4F1E-AF0F75F940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9E67B2-C6A6-A7C3-0E66-885119D153B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379C9F-A397-105D-21D6-ADEBBBA0A4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5908C92-8688-1F88-4BBF-05AF0DD48D2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E4959B5-509C-031D-5774-16093BB53A5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E5D1536-D3C5-BC0D-0D7D-CD8DA7B3D06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FBE2970-C02E-4FCD-32B1-35A83164EE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BD8F3BD-E5A3-CC37-41BD-0E6AC1EED1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3F3927-0C93-0075-9CD6-60604F8A706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040FC00-EAD9-713B-EAE5-D7A8D214154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A6842FE-C14A-C381-084A-5E042C64F7B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C31ED0-99D8-4B71-B94C-E195EB9E69E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B1E347E-2026-C2F3-1FDC-CFF29568CA7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3E66F2E-776F-2D99-394D-1EF3D5923EF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165F2F0-83BC-024A-0A59-EAB491AA2D4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20F7EB5-2307-AF46-9EEA-43446C3464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7C8AFE9-619A-590E-53C2-2DB26A0F631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1C87FB-4893-807D-719A-F02B008B10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530551E-02E4-57F0-D7C0-0E0E29AFB31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8E174F9-4A20-CDA4-5E9B-345BC4B81D5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62DAD1C-4032-D3F8-D9E1-C71C8496FE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DB5F816-0D75-0477-5E27-F09066A12FE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EEA127C-CDB7-C5C5-079C-57033BB100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F3D9683-8DE6-0365-FB0B-02203563A8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88BBAC-3E89-D576-5E5D-3EDCA5EE41A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CCBE90-92F2-7C21-0FD6-B30C10B3419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8FB675D-D408-B8D2-F094-82ADB77988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ECCB4C-A4B6-823F-E074-DC1D07491B6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3A5A054-5EDD-C56B-7E5B-7B241E7712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B6FEC7-D6B5-51F2-22DA-9F0CD996835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D9ABB34-C4A7-4191-B3ED-5967AB006F1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35E12A-84E4-3D56-A9BA-9F2DEE109D2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B5E83B2-286A-87C4-9C18-0F329552AE1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59D0D1-1412-1DE6-4D42-8E20AED7F0E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CF177D1-E302-5B08-1506-74BAD399D88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3C273-92ED-2CD5-4311-614005E09E5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E865EB5-732F-93A2-D748-02CEE634599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1A3BB17-8A36-D5D7-DE4D-9D47A0BE52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A06485-E9F8-60C6-4E49-91A09D1CAB2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8F653C-5294-8698-AF45-21455397F5D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308AF6-E5A8-D1FA-52D2-6C1FA30055E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886706C-0342-3120-0701-9417E6184E8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490D19B-0F5A-D891-AD45-1B34FD15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56B9F93-A4D6-D5C6-26EF-C0BA003D891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471C2B9-415C-ED13-6B34-49CA6E31A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2476AA-DAA5-0F61-4FBA-C443E9302A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EF7ACD7-8C47-6923-5B61-C02CF0E95CF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C51F79-F899-0378-910A-99EB20E6F2E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0A734A5-CAAD-2C51-E185-C761F4A57E71}"/>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29B6D8E4-AA09-4B80-8FF8-061A0CFA9E2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C3084AC8-90CB-4C31-BD3C-8D556310386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91252383-793E-4F7D-B5E4-42EE018AF430}"/>
              </a:ext>
            </a:extLst>
          </p:cNvPr>
          <p:cNvGraphicFramePr>
            <a:graphicFrameLocks noGrp="1"/>
          </p:cNvGraphicFramePr>
          <p:nvPr>
            <p:extLst/>
          </p:nvPr>
        </p:nvGraphicFramePr>
        <p:xfrm>
          <a:off x="935855" y="2239694"/>
          <a:ext cx="10379031" cy="36576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7</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Combination Form</a:t>
                      </a:r>
                      <a:r>
                        <a:rPr lang="en-US" sz="2400" kern="1200" dirty="0">
                          <a:solidFill>
                            <a:srgbClr val="03244B"/>
                          </a:solidFill>
                          <a:effectLst/>
                          <a:latin typeface="+mn-lt"/>
                          <a:ea typeface="+mn-ea"/>
                          <a:cs typeface="+mn-cs"/>
                        </a:rPr>
                        <a:t> </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record the voter’s registered address.</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Poll List and Signature Roster</a:t>
                      </a:r>
                      <a:endParaRPr lang="en-US" sz="2400" kern="1200" dirty="0">
                        <a:solidFill>
                          <a:srgbClr val="03244B"/>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 on the Poll List.</a:t>
                      </a:r>
                    </a:p>
                    <a:p>
                      <a:pPr marL="1257300" marR="0" lvl="1" indent="-342900" algn="l">
                        <a:spcBef>
                          <a:spcPts val="0"/>
                        </a:spcBef>
                        <a:spcAft>
                          <a:spcPts val="0"/>
                        </a:spcAft>
                        <a:buFont typeface="Wingdings" panose="05000000000000000000" pitchFamily="2" charset="2"/>
                        <a:buChar char="§"/>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write or stamp "voted early," "voted," or place some other notation next to the voter’s name.</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 the Signature Roster.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35289789"/>
                  </a:ext>
                </a:extLst>
              </a:tr>
            </a:tbl>
          </a:graphicData>
        </a:graphic>
      </p:graphicFrame>
    </p:spTree>
    <p:extLst>
      <p:ext uri="{BB962C8B-B14F-4D97-AF65-F5344CB8AC3E}">
        <p14:creationId xmlns:p14="http://schemas.microsoft.com/office/powerpoint/2010/main" val="2191272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63239-84B7-0785-ECFF-E8CEB8F817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E1DA481-051C-0C52-2C9D-45799B39CE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761817-81E7-776E-3259-1695C40BD8C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588E5C-050A-3858-FAE9-D03C8BE5E4A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2B7225C-7EBA-EDC0-F6CD-EC3D2CCE156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6366D04-E3DD-01C2-89B1-73C3409333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84A4D4F-FADC-B986-A4D6-6AC19C79775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7C7A16-3746-B8E4-0656-30088C89D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22A9128-FDC9-A637-5E86-6647C86E415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BDB8E48-D99E-960D-CB48-537D8D40CE8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6F5DDE-9459-3BF3-520C-3FD0725F883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925F812-3F87-77FA-E8DB-4615985C6D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40BF02-558B-E5C3-A75C-7B08409D1C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5DBE2A6-95CF-D305-09ED-BDED916BD3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F5DB23D-EAED-F1E2-70F0-3C547A0E4D6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CD798AA-5528-3050-E156-679615F9CC7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217BEE2-85D3-2B43-6C90-0D37839DAA5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EC3748-589E-905A-8109-02F2F8DC554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8030C4-5D2F-2C4C-2C08-EAF3ADA8C2F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6E536B2-E36D-D640-5E90-E116BB72A67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4D10049-819C-0033-F29D-F8CE53773C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68666D-6DB4-B0A6-D65C-AEA0DD9C0A9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158875A-6FA9-98EC-4DBB-357A85ED6F9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05F5CC-5D8D-5281-EF70-99889BB4CE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721FB7-715B-FD19-BF7E-24963E54EB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B583D85-9C3A-288E-21B6-B9FFD57F2E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87B06-7FBF-90AB-2DD9-02AF0BB9988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843D771-0037-DE43-A33F-65E6B5F9C07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2A8D38D-7A6B-42AE-02C9-F610BE882F7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B09A9DB-ACF8-1FB5-29B4-AB826462C7D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E10D1AC-141C-C4FD-FE61-3011287848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29B35DF-DE4F-18B6-0468-8810EB50C93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41BCB75-8830-52E1-CC94-E687210754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3FDE4BB-55C1-FD6F-792E-93F4897410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F03B20-0E02-6C25-2E65-76DDD9B2559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98FAE3D-2D59-15C4-83AD-6F0AD65C15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D0CCD4-B0DA-31DE-3D6B-10A9104646F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E873C3A-7632-C892-8DAD-89840B82F8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34224D7-5EB9-D3E6-0E16-76F4FA79BA8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DF8FB5D-6247-7809-20A4-80EC11E8E58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3A5413-6DF2-A8E2-ACD6-22843B20835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3FB192-8E84-F8ED-DA46-292328F089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35E10CB-C608-CB2B-46F6-07931315542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F269A5F-0FB1-7962-3D92-F6EB609A14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2135B15-F7F2-3772-7C68-B06BC4FF33F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492D780-D068-D739-8F8F-DB30653AEB8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BB16BE-3C2A-777B-FCED-26FE30B4B9C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5242C20-03F2-09EC-E42C-81E42F104B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B68B0-9E9B-EC77-65FD-DE70414D897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5F60F9E-C10B-64D5-52A0-7A3DD850D3B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CC88C16-EA97-78CE-42CE-7C0AA0B35C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712223-450F-0760-F977-EAFE9E85CB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3491B-934F-7BAF-E936-50248184EE6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E68FD5A-C1D3-7E1B-F2CD-2BB9F036F9A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E1A143-394F-5814-51E7-A960765EAD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75FCAE-23A2-9FFC-3B3A-51DBA0B7D8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B0E7A6-8FC9-629E-3CFC-BE7D75256C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573051C-37CA-AD7F-CB0F-A0C52F35665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4694031-11A1-4A75-FC3E-089707C0D9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CF3B85E-ADF3-A4A1-5C8E-78D0248A061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880B82A-B0F0-CA36-6E0E-08514C3CC4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8CC93DA-8AA8-ED87-B60A-D1D755F042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F4CA43A-45E4-0376-AF83-21FE5223A7F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F516CFF-BC81-94A3-1036-2C704CECA9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4649F8E-5A80-49FA-95F3-18BF2D026F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E844B08-716D-A39F-3DEE-1124C4E22FA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2D5F2CA-8DC8-99B3-BD12-5D422F055B8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1CC9D91-1DB9-24E8-6D25-AD5ED2E98A3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5C55B2-9EDC-7C87-C55E-8DC6E980CAE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C55C78F-076C-A5C6-0E1D-BE1AC98F679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1F63FB7-7491-10A5-56FB-A91C870F6C7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7088EED-46EE-62C7-FB3C-644E4AB3F52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AC9363C-22D9-269B-D37F-7B0FAFCAFD9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100739-3672-3CD8-CA26-7525B80FE57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8CB3BCB-13F1-AD95-7805-0696C6ADCBA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93FC74-45E0-B435-3190-3F8449B1A25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41CCC7C-A484-3299-229A-39482A27F94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E32963-261B-81AB-D7A2-E642C3BA99A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8AC1402-7592-A264-63FD-462EFCC23A6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097A92-3187-3B3B-2654-07A48122A3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02584B6-3FB1-669D-D4A8-933EB1D1B9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6C0298B-5868-D06D-50FB-7AA6AA079B6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C305103-7BD6-13C0-5398-050D6CEEA9B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CDA786-B2D2-BDE4-7249-7DB8CF234A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F1976B-68F4-627C-6A7E-DA00B048AE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B92D4C-73A6-88BA-903A-C87ADBD0F5F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7EBD8B3-0D6E-50D8-4F1E-AF0F75F940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9E67B2-C6A6-A7C3-0E66-885119D153B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379C9F-A397-105D-21D6-ADEBBBA0A4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5908C92-8688-1F88-4BBF-05AF0DD48D2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E4959B5-509C-031D-5774-16093BB53A5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E5D1536-D3C5-BC0D-0D7D-CD8DA7B3D06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FBE2970-C02E-4FCD-32B1-35A83164EE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BD8F3BD-E5A3-CC37-41BD-0E6AC1EED1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3F3927-0C93-0075-9CD6-60604F8A706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040FC00-EAD9-713B-EAE5-D7A8D214154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A6842FE-C14A-C381-084A-5E042C64F7B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C31ED0-99D8-4B71-B94C-E195EB9E69E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B1E347E-2026-C2F3-1FDC-CFF29568CA7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3E66F2E-776F-2D99-394D-1EF3D5923EF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165F2F0-83BC-024A-0A59-EAB491AA2D4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20F7EB5-2307-AF46-9EEA-43446C3464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7C8AFE9-619A-590E-53C2-2DB26A0F631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1C87FB-4893-807D-719A-F02B008B10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530551E-02E4-57F0-D7C0-0E0E29AFB31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8E174F9-4A20-CDA4-5E9B-345BC4B81D5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62DAD1C-4032-D3F8-D9E1-C71C8496FE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DB5F816-0D75-0477-5E27-F09066A12FE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EEA127C-CDB7-C5C5-079C-57033BB100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F3D9683-8DE6-0365-FB0B-02203563A8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88BBAC-3E89-D576-5E5D-3EDCA5EE41A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CCBE90-92F2-7C21-0FD6-B30C10B3419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8FB675D-D408-B8D2-F094-82ADB77988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ECCB4C-A4B6-823F-E074-DC1D07491B6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3A5A054-5EDD-C56B-7E5B-7B241E7712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B6FEC7-D6B5-51F2-22DA-9F0CD996835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D9ABB34-C4A7-4191-B3ED-5967AB006F1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35E12A-84E4-3D56-A9BA-9F2DEE109D2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B5E83B2-286A-87C4-9C18-0F329552AE1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59D0D1-1412-1DE6-4D42-8E20AED7F0E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CF177D1-E302-5B08-1506-74BAD399D88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3C273-92ED-2CD5-4311-614005E09E5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E865EB5-732F-93A2-D748-02CEE634599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1A3BB17-8A36-D5D7-DE4D-9D47A0BE52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A06485-E9F8-60C6-4E49-91A09D1CAB2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8F653C-5294-8698-AF45-21455397F5D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308AF6-E5A8-D1FA-52D2-6C1FA30055E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886706C-0342-3120-0701-9417E6184E8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490D19B-0F5A-D891-AD45-1B34FD15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56B9F93-A4D6-D5C6-26EF-C0BA003D891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471C2B9-415C-ED13-6B34-49CA6E31A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2476AA-DAA5-0F61-4FBA-C443E9302A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EF7ACD7-8C47-6923-5B61-C02CF0E95CF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C51F79-F899-0378-910A-99EB20E6F2E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0A734A5-CAAD-2C51-E185-C761F4A57E71}"/>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29B6D8E4-AA09-4B80-8FF8-061A0CFA9E2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C3084AC8-90CB-4C31-BD3C-8D556310386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91252383-793E-4F7D-B5E4-42EE018AF430}"/>
              </a:ext>
            </a:extLst>
          </p:cNvPr>
          <p:cNvGraphicFramePr>
            <a:graphicFrameLocks noGrp="1"/>
          </p:cNvGraphicFramePr>
          <p:nvPr>
            <p:extLst/>
          </p:nvPr>
        </p:nvGraphicFramePr>
        <p:xfrm>
          <a:off x="935855" y="2239694"/>
          <a:ext cx="10379031" cy="14630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8</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Have the voter select a regular ballot from the disarranged ballot supply.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35289789"/>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9</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kern="1200" dirty="0">
                          <a:solidFill>
                            <a:srgbClr val="03244B"/>
                          </a:solidFill>
                          <a:effectLst/>
                          <a:latin typeface="+mn-lt"/>
                          <a:ea typeface="+mn-ea"/>
                          <a:cs typeface="+mn-cs"/>
                        </a:rPr>
                        <a:t>Direct the voter to the voting booth and provide any additional voting instructions as directed by the authority conducting the election.</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64210738"/>
                  </a:ext>
                </a:extLst>
              </a:tr>
            </a:tbl>
          </a:graphicData>
        </a:graphic>
      </p:graphicFrame>
    </p:spTree>
    <p:extLst>
      <p:ext uri="{BB962C8B-B14F-4D97-AF65-F5344CB8AC3E}">
        <p14:creationId xmlns:p14="http://schemas.microsoft.com/office/powerpoint/2010/main" val="296615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CB4957-1780-26AC-595D-236EA93D7A3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2858B72-9AE9-91BB-9762-EF8EF19B4A7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890795A-9AA8-1DB2-5A5A-D017F50EF90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7E4B6DF-9699-0965-8181-17E476362D4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898239C-D188-B449-E50F-D59A53C8AC0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1CC10ED-EDD0-08DD-9DB2-D8874B241C9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7F8D5BD-0324-8CAB-0974-745C33E862D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325EC7F-AC36-4979-5971-05AC1F989C6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BDF950F-139D-DBE1-D21D-4ECBEBE556AD}"/>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6F043D-0FD7-A92D-C784-489639E4419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A849887-935B-F7A0-C7B5-D19F0DAF382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7BAE9BC-E1F1-D9BC-38F5-69A172FB4A3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562B1D-B2F7-E2D3-AA6C-93991FF7FEF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B786D9A-C98C-6F7B-AFA6-805ACA90787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0507276-AA6C-B5B8-61E9-B81D99C692E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CD3B2B9-C73D-0F31-4EBF-39049B93267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05DBB38-0092-AA8B-60D1-3EBDCB69E7B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85277DF-D504-5D02-54B6-539F07EA644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4BB294E-6AA2-EC7A-21A6-181DBA0994B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C375469-816C-B0AD-9D04-EF891B28C97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66DA05A-059F-F8C8-39CE-5F42899E785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BE086C3-867B-A978-2DE4-74D4F35AEF2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E977E-2224-B23A-8E24-1F402CAD1B6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518E9D9-B95A-B54C-ADEB-2FFF1D1DB45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A4AD7A7-A256-F359-9560-5DCD7902A7A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5844856-E89D-818C-9CDE-254C5A8127C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60637A4-6C1D-1F3A-7439-2060B72D7C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C6E152A-4364-A7EA-9C26-CE9A8220B1A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8DC0458-6FBF-D8DB-EB87-4D5D07FCCB7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5F8F434-D864-3AD4-43A2-38342BC1B66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C1C8F8F-9F82-D3E3-E8CC-F15E98BFA1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F52ACD1-1F03-2515-7127-CCB9C846F52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07F3264-395A-AA57-4138-26ABC6C6564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8FE8ED3-6F47-0B12-E61B-640F0E46DB7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016B975-2BEF-D19F-AC3C-7A2E27D8A7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9C4AFC9-5A97-12B5-B998-E2AC872B734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23C5EDE-BC6C-3830-281E-26C1633A046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AA53C44-9A86-9424-C5A3-5765A0EAEA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111A225-3080-7F0D-BF41-1288B59128D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4A23065-2515-3842-10F8-C9FAD99E9CA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6024371-57B1-5B3C-7C3B-3D5DAED1677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ADE9DBE-4A8F-168C-1434-12A3D0FED70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6240852-2099-CBBA-AF38-BC3A42E79F6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87C8F95-A8EC-5D94-828F-6B8D6B4F60D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60AE024-270C-5EE3-B17B-97E2BA42B08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ECA1B4B-AB11-F6E7-D05D-83DE8B4E731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4FC332BC-1E80-641D-B081-DDA17D064F2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F894F4F-81DE-2AB2-8E1D-047E86566D0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3EFC752-BBFF-D83E-4B7E-69F275395EA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931186C-6D32-794F-199C-B0BD0B31E2C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7C10A31-530A-07C1-F5B2-E573D89946F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7E8FAE6-8862-4D45-A1CA-809677F10BA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71BCE2B-31B3-C1A3-0864-65FDC4C2E98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67F7CC5-E501-4FE2-7AA6-F220773579B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4B3516C-F449-C3E0-5336-D4971A48E50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C6A6ECD-3517-A981-2BD5-AA475EE9E78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F2D7AE5-5193-0F7A-A0D2-8C2465669F5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ED45A45-3814-52D1-D384-06D39138A0A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1281428-29EF-C044-AA88-8743F7E4031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6E38A41-286E-AD3C-277B-9949C0C2B95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261CAE0-B628-C28A-8B5E-FCE8F62AFE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131C6DC-B295-4F18-6848-6F4623AB3A5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540DD8E-36BD-504F-27C8-F878E59E7DD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B706E39-A66B-0DAE-6BB7-4EEFBC62BC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8240B52-D4FD-600E-CED2-88F460B6EC9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68965BD-A986-62B2-D67D-61EA1982231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4558B61-72D6-7916-D015-39D1B41BEC1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3D62E83-B566-B4FB-374E-9B9444E4B0E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BDE6606-FE44-8489-2FBE-58E9642055F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BCF091E-F60F-4B64-004C-B2B9F7CDFAE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7247202-7915-F3C0-68A9-286808E1B6F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18120A9-B64F-05B8-72A3-3BE00EC3288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48E2726-F58F-A41A-9323-484F477377C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B36121E-8D63-895B-08CE-ADEF5F0CDF6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1E0D3CB-BEE2-39AD-30BA-3C49ACCF6F8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CCCB510-B62B-ACC9-DAAA-3D26B366F6C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6D6C294-011E-DD9C-2170-DD7820B4DC1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DA0A816-DEC3-0180-1253-4D3DBE790B5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E083E15-529A-1271-92D6-E0740146109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10035C4-F359-20F6-0B76-855861B7823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9F896F3-EC4F-7170-E241-F1A9D32EDC5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D5C4B52-0359-22A4-2595-DB2885C7A58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29BA889-2CF6-4220-1FA5-C70ECDC74E2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37978E-8D6D-230D-43B7-9DBBB0167A2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BF8E5DB-FC90-CB35-99CF-AB176DB3EF2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C0E8F9E-7346-A503-D406-4BD87042570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EB6823B-F0AA-C936-FB6E-3F555B449CC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58121D4-9C8E-D5F7-0677-832C88C5DBB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7C18131-AA5F-4C65-1F4E-21441BF70D8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13CBA83-0D23-0C36-C1A7-F52430AD8A2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D8B777D-723D-561B-9F20-24E896BF808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4021000-0BFB-0235-523B-FAEC597EC84B}"/>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8D8D2E-8F38-6791-CD5A-5F1FF2DD3AD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3AB45E3-DA77-F3D3-4CBE-7B19BAEDA3E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CCAA4D3-0018-6B7E-3D63-BA38E42C2D7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6A8784C-0866-E904-127D-6FD948884C8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F1FC4C0-F08A-C157-E5D2-5A2F0ED9D64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7FCE71B-1EF5-5E63-4025-925CFFA4EF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F5C1987-EED5-DC9C-DF1F-9AD4D07C7D5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C46DE653-7D3A-D7FF-7B48-C2E5327FA4F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ABD80CF-565A-0A0A-D97B-9AE1F4BC08E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E5D2E47-D481-B0E8-83E3-1A944D4DAC3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97F257C-28A2-B5FB-4153-1A140C8A96A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A3EB0BA-765B-21E6-D0A9-191A3E183EF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10C55B8-9647-CBD9-F958-9A2C05115C9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8ED0249-FA5F-FE60-6E7A-A5EB89B7D80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71B10D4-7045-9C89-CA4E-C756A9D12C6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6893510-D201-8A21-5AF4-5BBFBDCD677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63165CC-B26C-C1ED-BBB6-857BE94E022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0BDB3AF-F995-C7AA-B7A4-6A6EE33C453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73232EF-3DB7-65BE-6D0A-E1F9C95C71F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07E5B7C-81DD-D389-8C41-5ACBEA51A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7A041B-DCBB-07D8-336E-D425A085A8C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029470-72FD-F468-865A-03F8DFAE7DB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789396D-FE82-B907-F69E-334FB941C16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B9C49B4-A413-99A6-E58B-CA80918ADFE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D636754-93FB-F35B-4059-7A52C522FEC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EA450D-D2F6-3BC9-6822-C81AC967DF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3796CFD-3B07-DC69-2180-B2E0C58D16A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42CF7AB-B179-756E-1A66-CBF6CF053A0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9FAF84A-86F5-0884-34E1-A34E12AC121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7EAB0960-AE9A-72F3-5BF4-74D9E21F908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1F103FE-240D-090C-7D5B-1F581500BA8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EBD10FB-1EAE-DC51-BCCA-5A7442D8C7F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57B832C-AEA2-E010-76F3-EB9F1C2E08A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A342416-D5EA-0E9A-70A6-24F5202AA72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601D156-E2AA-BC06-1619-96B04AE9FB5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4BD9B41-9498-82DE-D448-665B9C6355E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3592E7F-015E-7E8C-1D03-12E88A663C6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5B665C8-89FE-225F-0C0D-367AC71E7CB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B6D1401-06F4-26A3-B199-91D594BE25B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2FEAD30-5D4C-D566-3B6D-D42F0E3D72C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ADF38CB-7C50-7599-3D7D-D93805E8E16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40DC22-B042-8230-0FC1-09110345127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A637E326-36BD-2E27-F25E-23F47BED3BB1}"/>
              </a:ext>
            </a:extLst>
          </p:cNvPr>
          <p:cNvSpPr>
            <a:spLocks noChangeArrowheads="1"/>
          </p:cNvSpPr>
          <p:nvPr/>
        </p:nvSpPr>
        <p:spPr bwMode="auto">
          <a:xfrm>
            <a:off x="3124200" y="23256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768" name="Slide Number Placeholder 3">
            <a:extLst>
              <a:ext uri="{FF2B5EF4-FFF2-40B4-BE49-F238E27FC236}">
                <a16:creationId xmlns:a16="http://schemas.microsoft.com/office/drawing/2014/main" id="{94A5FC96-2DDD-2330-952C-6A1F7CC6E061}"/>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D11FD34A-26F0-4BED-91BE-C290FC61D1B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41E3599C-19F4-4E53-AD71-E3CB8243F2D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3B44ECE3-9BA6-4413-9F5F-94E0CA2D0ECB}"/>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Tree>
    <p:extLst>
      <p:ext uri="{BB962C8B-B14F-4D97-AF65-F5344CB8AC3E}">
        <p14:creationId xmlns:p14="http://schemas.microsoft.com/office/powerpoint/2010/main" val="2348454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9CFEC0-9D20-A881-0877-4DE6FA658F2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BBBB984-0B7D-735C-8C07-4D426BA9F3F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653FD6D-06F2-9F97-D289-F2B8A3E6C34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A7B431E-D72B-627B-9337-F7FE313E4D7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66B29F4-6E70-3DDC-0361-8043C2D68DB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DC6650A-3C32-FFDC-93B6-C4D7C7AE1A6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6B31836-DB46-0445-3A82-C0810D38A76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2FE5D89-CAB0-1586-D355-5BB4BAE725E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7C2E0C9-62F0-045C-432B-F1618CF1BE9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5878DA-EDC1-2FA5-094B-3A793EC3916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045133A-37D8-BF25-13C9-5A0799E6827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0DFE18-9810-7347-4C26-A490F5D16A8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B121D43-B406-6AFB-EC61-765830465D6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DDA751-1ADC-F23C-E591-D31482741AD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BB67B57-41D1-4B1F-8770-5B709778A55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5FF1168-832A-AE9F-BF8B-360AB5A98F2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2ADC168-354C-860A-7740-474C269BCD7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9ED9ECB-1198-B12D-DE8C-8625B7C230C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28632C6-3039-4476-0173-F8862BC1257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2B9216B-70AF-986B-A613-15D69DEB46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9C18643-E56F-D771-749E-2D4115AB680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3F32506-45D0-C829-C64A-3128AA0FBA3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D32596C-557D-3300-6501-66A5812BE57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CB42C0F-F408-5D19-DCC8-CCA68AC3B59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E1B70FA-54B3-B929-53E0-72DF2BF847C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6B462DF-FEC6-B2A0-6938-375B8CCA6AE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46C1B33-246A-172B-C7E5-60AA0B776E5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479871B-8EF7-5C0A-AF86-6CA8F324C26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94BB42-015E-246F-A537-CAD2724E173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E956D7F-B1B1-690B-5A8F-B25A253723C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B10A5D2-236E-50C3-C4D8-05918F23B28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60DD72C-03DC-E106-288A-1B09EB407F3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BECD820-CFCF-1847-4C9B-3451E2D9E46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79EFE6A-573C-5BB2-64F5-A3B48BF3B4E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1D8EC6A-CC96-11C0-69FF-7242B758D3D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9E1D9B7-E848-9733-E9A3-703E4300D8F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E318860-6343-A987-9E9E-C3FE69C3170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E276DE5-49CD-25C5-6D2A-D6B48FA705BC}"/>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D4FD672-6DF0-A953-F24C-86F2AE54541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5FE8636-D245-5C93-ABEF-66F3C9D2B23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8714247-A961-CFCC-4A28-4C1CECB8129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F7FCC56-AEFF-AC67-67E6-747B72CA5F9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9DA8B77-8057-ACF8-65D3-1A31BC4DD2C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9362BDC-8F3D-F729-9B9D-70DE6B54FA4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7A50FEC-EC8A-A3C0-C9D5-5C875143957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503CCFB-1B14-3258-69E9-EFD261E7C9A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7EF59D2-9777-6FB5-5628-E177CDDA485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3CD90F1-1EA3-D521-CF9D-4C21F3A1E77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F037C65-05F1-5AB0-80B0-1B30414FEDD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F8D8DB0-366E-1B2C-C683-A3DFBE0E0C8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6169F82-8AEC-91C7-31C3-C9FF0C8222F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D518A69-B1C2-88BE-4442-8262CA4B160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4748AEE-FEAA-31F8-A4C9-A2B8FF8E255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382B7FD-4304-1A11-208F-D0D8B4E5BE7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6DAB4CA-4EB6-DB16-4FF1-C8E02BA5C3F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A47AEA1-DE7A-50D8-7724-98B2F40DC3A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DA4C2BB-1785-90B7-FFC0-86C0AF6DE31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6979F40-4037-7D96-7AC6-1555811CA6A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47E8C20-256D-E6D7-763F-312AA0FB775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5430D38-AA7A-5BCA-E050-D5078A6C207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D35591-77C9-52D3-3E6A-55FC000B06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FCCDC38-7428-7D85-C755-42E73C5B6CD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C4CA6DE-A067-A20B-E0AB-5FF38A2B8F9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5C93F06-E220-54FF-47E2-B35E51E8A7A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2E8D086-5ACA-64DD-D37A-FC09D28D743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61547BA-A0E6-C748-3189-0B76F52A08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6DF2F4F-BA69-045F-3A2F-ED8A01C8A5F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8644136-F5C4-6A0E-14F9-8897932D374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3A002E3-6CF9-EA50-297B-317D27FB2D3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823F066-6B1F-176D-53A8-664C777D007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383FC97-FF18-0038-6D7B-DC2051AA5CA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A539623-496C-2DF4-1CC9-B1E5624DE3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812E4E9-454F-02DC-3AB0-81698D4AF73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6052325-D360-6DD5-E0B9-B4F5711A46D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611B16B-4299-09C8-D9C0-B4F11B8972E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C01EBF8-B7FF-7FA3-9A55-E663F92D4AB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7BDCB8A-6D98-0976-9A7C-E455C660CEB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7A5FCE9-6290-DB8D-0090-B726D33399E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278A92A-B341-2EC5-74D1-20BE7CEB2B2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750E147-78DC-C971-AD45-10A33715AE6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FFA05CCA-5A3E-3869-0C99-A063FB7A680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2B698C6-6E0D-F62E-50C2-B035146E7FB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BF435B3-4240-4E52-D3CE-A88A2D76DE4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EA9EB91-0669-4992-797F-19126CFBA59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6024DFA6-7050-8972-A7B3-BE00C898BF8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7E398E1-4D8A-D327-C62E-69D7B5A870D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D6A609D-EA78-1FC5-A26C-389BBED8C0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3618E58-D461-6497-0A20-878FCB65B90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C426605-CB63-20BE-8215-ACFE7B9D3FD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7D03D4B-AC3A-05F0-EA08-0D5DA52AE3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F6444189-7774-33E3-6B58-F55B7F4AFFD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B3CAE0C-8D2A-6232-7E7C-89F4770A3EA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930CE25-45AD-77E5-D213-67E424F5BE5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88DBD73-9099-C9FF-1277-2698EA2629E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A579D13-E79D-71AC-56E3-075963D9955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5729966-9AAF-3750-1332-9F8D09540A7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B2F1DF1-2418-FFDC-76A5-B17B7762EEE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2E55B66-A493-0E9D-1437-BBCA43E96EB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3E6E04B-8C6F-9CDC-1AA3-29D7D42C52A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5DFE480-DCD4-7378-306D-63409D763C8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6BDA922-C160-A78C-CFAF-4CCB3559624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B447479-245F-2D42-6B6F-915998C909C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6C86133-E6BE-1DF7-1816-841F2F44D06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15C8722-376E-BB9C-6379-3AC90F8E9F5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16CCCD4-691A-DD79-C6B7-2FF37B67946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47B843E-7210-2E7C-207B-BC0B7D5C434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071BA72-76EF-18A3-12B1-5B8A70B3C33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46914AF-425D-4656-D864-0B9E154F8F4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57BA2AF-6FDE-5C11-2BF8-1C8221A22E5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97D5B7-ED5D-8E75-1B12-17FA1F35314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96EE574-0963-95BA-6969-4EDC00539C2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EA9C589-CD24-C807-F3F3-BA6B9B05E44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6F43797-5B72-3C9B-F5BE-53C456D5A1B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780E7C0-CFFC-0896-A161-A50821F6A39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00E74E1-B4CB-ABB4-8B42-074317A8227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169E9A2-6296-25D3-11BA-D7D7FD0291E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8589697-23E2-BA9D-859D-168704B3FEE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B20DBCA-A530-1CAF-F631-46C04C0F421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4010974-527F-33A0-86B1-8901A82048B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FB7D3CA-2052-F951-68A0-8F9B310DC9F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D5F5B39-8D28-F9A2-8454-F6F2A9837D4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7B97FEC-C629-917E-1EE5-47A7CBE6C4A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73317F6-9B9C-9C01-C910-708BBAC7D54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C29D0F2-8D30-11D6-20A5-3303CAB5E0A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6580AE3-24F1-C475-EE61-28F0B477E39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9B6F000-107D-F3A4-11CF-19B14CED2ED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C377E92-0F20-77E3-1328-C41FF2638D6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BAF2737-C589-020A-2123-19BAB80B2C0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5BF16F4-F02D-BD55-0A8C-2070076CE94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2274B20-54A3-1BF0-9D0B-591179D966C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E08495A-45E4-A851-34ED-5EB22ABEDB9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05F8B9E-CB34-8053-83D1-1E6F25D522F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EC3EBC-DDB9-D37B-7FD3-1061EA9FB55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BD5DA61-BE37-9504-41BD-7CB5522C83E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73EE928B-91C7-B8E9-76CA-7504FA92A883}"/>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BA925515-C10B-BE9D-D69C-7C02B4E1C29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48B6A7C9-7A59-4497-BC1D-00233EF304F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2930B8C-9F52-438E-9A3E-73F270F1058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3" name="Content Placeholder 1">
            <a:extLst>
              <a:ext uri="{FF2B5EF4-FFF2-40B4-BE49-F238E27FC236}">
                <a16:creationId xmlns:a16="http://schemas.microsoft.com/office/drawing/2014/main" id="{E4DB40A2-CCF1-4BDD-82BB-F8ECC95B6071}"/>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the voter is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unable to present the ballot by mail</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he or she may either:</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Leave to retrieve the ballot by mail to surrender.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Upon return, an election judge must follow steps 1-6 above for the voter to vote a regular ballot.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Vote provisionally.</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Hand the voter a Request to Cancel Ballot by Mail for Use in the Polling Place (Form 6-7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English </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or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voter must sign the first section and read and sign the top box of the second section. Then, an election judge reviews the request and completes the bottom section of the form.</a:t>
            </a:r>
          </a:p>
        </p:txBody>
      </p:sp>
    </p:spTree>
    <p:extLst>
      <p:ext uri="{BB962C8B-B14F-4D97-AF65-F5344CB8AC3E}">
        <p14:creationId xmlns:p14="http://schemas.microsoft.com/office/powerpoint/2010/main" val="3132192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3" name="Table 142">
            <a:extLst>
              <a:ext uri="{FF2B5EF4-FFF2-40B4-BE49-F238E27FC236}">
                <a16:creationId xmlns:a16="http://schemas.microsoft.com/office/drawing/2014/main" id="{F64FEA03-D05A-4BD3-BBD3-57D2867992DB}"/>
              </a:ext>
            </a:extLst>
          </p:cNvPr>
          <p:cNvGraphicFramePr>
            <a:graphicFrameLocks noGrp="1"/>
          </p:cNvGraphicFramePr>
          <p:nvPr>
            <p:extLst/>
          </p:nvPr>
        </p:nvGraphicFramePr>
        <p:xfrm>
          <a:off x="1813347" y="2212781"/>
          <a:ext cx="8549291" cy="4334641"/>
        </p:xfrm>
        <a:graphic>
          <a:graphicData uri="http://schemas.openxmlformats.org/drawingml/2006/table">
            <a:tbl>
              <a:tblPr firstRow="1" firstCol="1" bandRow="1"/>
              <a:tblGrid>
                <a:gridCol w="793028">
                  <a:extLst>
                    <a:ext uri="{9D8B030D-6E8A-4147-A177-3AD203B41FA5}">
                      <a16:colId xmlns:a16="http://schemas.microsoft.com/office/drawing/2014/main" val="4238412659"/>
                    </a:ext>
                  </a:extLst>
                </a:gridCol>
                <a:gridCol w="7756263">
                  <a:extLst>
                    <a:ext uri="{9D8B030D-6E8A-4147-A177-3AD203B41FA5}">
                      <a16:colId xmlns:a16="http://schemas.microsoft.com/office/drawing/2014/main" val="264970185"/>
                    </a:ext>
                  </a:extLst>
                </a:gridCol>
              </a:tblGrid>
              <a:tr h="457200">
                <a:tc gridSpan="2">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rules regarding curbside voting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2861884895"/>
                  </a:ext>
                </a:extLst>
              </a:tr>
              <a:tr h="27432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to assist a voter with curbside voting.</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60950694"/>
                  </a:ext>
                </a:extLst>
              </a:tr>
              <a:tr h="36576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kern="1200" dirty="0">
                          <a:solidFill>
                            <a:schemeClr val="tx1"/>
                          </a:solidFill>
                          <a:effectLst/>
                          <a:latin typeface="+mn-lt"/>
                          <a:ea typeface="+mn-ea"/>
                          <a:cs typeface="+mn-cs"/>
                        </a:rPr>
                        <a:t>Describe how to complete the Information of Person Who Provided Transportation to a Total of Seven or More Curbside Voters During Early Voting and Election Day.</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624578167"/>
                  </a:ext>
                </a:extLst>
              </a:tr>
              <a:tr h="457200">
                <a:tc gridSpan="2">
                  <a:txBody>
                    <a:bodyPr/>
                    <a:lstStyle/>
                    <a:p>
                      <a:pPr marL="0" marR="0" algn="ctr">
                        <a:lnSpc>
                          <a:spcPct val="107000"/>
                        </a:lnSpc>
                        <a:spcBef>
                          <a:spcPts val="0"/>
                        </a:spcBef>
                        <a:spcAft>
                          <a:spcPts val="0"/>
                        </a:spcAft>
                      </a:pPr>
                      <a:r>
                        <a:rPr lang="en-US" sz="1800" b="1" dirty="0">
                          <a:solidFill>
                            <a:srgbClr val="FFFFFF"/>
                          </a:solidFill>
                          <a:effectLst/>
                          <a:latin typeface="+mn-lt"/>
                          <a:ea typeface="Times New Roman" panose="02020603050405020304" pitchFamily="18" charset="0"/>
                          <a:cs typeface="Calibri" panose="020F0502020204030204" pitchFamily="34" charset="0"/>
                        </a:rPr>
                        <a:t>The poll worker will understand the guidelines for limited ballots, </a:t>
                      </a:r>
                      <a:endParaRPr lang="en-US" sz="1800" dirty="0">
                        <a:effectLst/>
                        <a:latin typeface="+mn-lt"/>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b="1" dirty="0">
                          <a:solidFill>
                            <a:srgbClr val="FFFFFF"/>
                          </a:solidFill>
                          <a:effectLst/>
                          <a:latin typeface="+mn-lt"/>
                          <a:ea typeface="Times New Roman" panose="02020603050405020304" pitchFamily="18" charset="0"/>
                          <a:cs typeface="Calibri" panose="020F0502020204030204" pitchFamily="34" charset="0"/>
                        </a:rPr>
                        <a:t>spoiled ballots, </a:t>
                      </a:r>
                      <a:r>
                        <a:rPr lang="en-US" sz="1800" b="1" dirty="0">
                          <a:solidFill>
                            <a:srgbClr val="FFFFFF"/>
                          </a:solidFill>
                          <a:effectLst/>
                          <a:latin typeface="+mn-lt"/>
                          <a:ea typeface="Times New Roman" panose="02020603050405020304" pitchFamily="18" charset="0"/>
                          <a:cs typeface="Times New Roman" panose="02020603050405020304" pitchFamily="18" charset="0"/>
                        </a:rPr>
                        <a:t>Canceling a check-in, and other types of ballots</a:t>
                      </a:r>
                      <a:endParaRPr lang="en-US" sz="18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3725049840"/>
                  </a:ext>
                </a:extLst>
              </a:tr>
              <a:tr h="27432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Outline the process for</a:t>
                      </a: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 limited ballots.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46691802"/>
                  </a:ext>
                </a:extLst>
              </a:tr>
              <a:tr h="27432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Application for Limited Ballot.</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14393100"/>
                  </a:ext>
                </a:extLst>
              </a:tr>
              <a:tr h="36576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Poll List for Voters Voting Limited Ballot by Personal Appearance.</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97018404"/>
                  </a:ext>
                </a:extLst>
              </a:tr>
              <a:tr h="36576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Restricted Ballot Roster.</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77507316"/>
                  </a:ext>
                </a:extLst>
              </a:tr>
            </a:tbl>
          </a:graphicData>
        </a:graphic>
      </p:graphicFrame>
    </p:spTree>
    <p:extLst>
      <p:ext uri="{BB962C8B-B14F-4D97-AF65-F5344CB8AC3E}">
        <p14:creationId xmlns:p14="http://schemas.microsoft.com/office/powerpoint/2010/main" val="3018212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9CFEC0-9D20-A881-0877-4DE6FA658F2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BBBB984-0B7D-735C-8C07-4D426BA9F3F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653FD6D-06F2-9F97-D289-F2B8A3E6C34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A7B431E-D72B-627B-9337-F7FE313E4D7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66B29F4-6E70-3DDC-0361-8043C2D68DB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DC6650A-3C32-FFDC-93B6-C4D7C7AE1A6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6B31836-DB46-0445-3A82-C0810D38A76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2FE5D89-CAB0-1586-D355-5BB4BAE725E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7C2E0C9-62F0-045C-432B-F1618CF1BE9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5878DA-EDC1-2FA5-094B-3A793EC3916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045133A-37D8-BF25-13C9-5A0799E6827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0DFE18-9810-7347-4C26-A490F5D16A8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B121D43-B406-6AFB-EC61-765830465D6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DDA751-1ADC-F23C-E591-D31482741AD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BB67B57-41D1-4B1F-8770-5B709778A55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5FF1168-832A-AE9F-BF8B-360AB5A98F2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2ADC168-354C-860A-7740-474C269BCD7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9ED9ECB-1198-B12D-DE8C-8625B7C230C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28632C6-3039-4476-0173-F8862BC1257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2B9216B-70AF-986B-A613-15D69DEB46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9C18643-E56F-D771-749E-2D4115AB680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3F32506-45D0-C829-C64A-3128AA0FBA3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D32596C-557D-3300-6501-66A5812BE57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CB42C0F-F408-5D19-DCC8-CCA68AC3B59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E1B70FA-54B3-B929-53E0-72DF2BF847C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6B462DF-FEC6-B2A0-6938-375B8CCA6AE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46C1B33-246A-172B-C7E5-60AA0B776E5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479871B-8EF7-5C0A-AF86-6CA8F324C26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94BB42-015E-246F-A537-CAD2724E173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E956D7F-B1B1-690B-5A8F-B25A253723C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B10A5D2-236E-50C3-C4D8-05918F23B28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60DD72C-03DC-E106-288A-1B09EB407F3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BECD820-CFCF-1847-4C9B-3451E2D9E46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79EFE6A-573C-5BB2-64F5-A3B48BF3B4E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1D8EC6A-CC96-11C0-69FF-7242B758D3D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9E1D9B7-E848-9733-E9A3-703E4300D8F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E318860-6343-A987-9E9E-C3FE69C3170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E276DE5-49CD-25C5-6D2A-D6B48FA705BC}"/>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D4FD672-6DF0-A953-F24C-86F2AE54541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5FE8636-D245-5C93-ABEF-66F3C9D2B23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8714247-A961-CFCC-4A28-4C1CECB8129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F7FCC56-AEFF-AC67-67E6-747B72CA5F9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9DA8B77-8057-ACF8-65D3-1A31BC4DD2C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9362BDC-8F3D-F729-9B9D-70DE6B54FA4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7A50FEC-EC8A-A3C0-C9D5-5C875143957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503CCFB-1B14-3258-69E9-EFD261E7C9A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7EF59D2-9777-6FB5-5628-E177CDDA485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3CD90F1-1EA3-D521-CF9D-4C21F3A1E77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F037C65-05F1-5AB0-80B0-1B30414FEDD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F8D8DB0-366E-1B2C-C683-A3DFBE0E0C8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6169F82-8AEC-91C7-31C3-C9FF0C8222F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D518A69-B1C2-88BE-4442-8262CA4B160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4748AEE-FEAA-31F8-A4C9-A2B8FF8E255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382B7FD-4304-1A11-208F-D0D8B4E5BE7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6DAB4CA-4EB6-DB16-4FF1-C8E02BA5C3F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A47AEA1-DE7A-50D8-7724-98B2F40DC3A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DA4C2BB-1785-90B7-FFC0-86C0AF6DE31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6979F40-4037-7D96-7AC6-1555811CA6A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47E8C20-256D-E6D7-763F-312AA0FB775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5430D38-AA7A-5BCA-E050-D5078A6C207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D35591-77C9-52D3-3E6A-55FC000B06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FCCDC38-7428-7D85-C755-42E73C5B6CD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C4CA6DE-A067-A20B-E0AB-5FF38A2B8F9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5C93F06-E220-54FF-47E2-B35E51E8A7A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2E8D086-5ACA-64DD-D37A-FC09D28D743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61547BA-A0E6-C748-3189-0B76F52A08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6DF2F4F-BA69-045F-3A2F-ED8A01C8A5F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8644136-F5C4-6A0E-14F9-8897932D374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3A002E3-6CF9-EA50-297B-317D27FB2D3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823F066-6B1F-176D-53A8-664C777D007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383FC97-FF18-0038-6D7B-DC2051AA5CA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A539623-496C-2DF4-1CC9-B1E5624DE3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812E4E9-454F-02DC-3AB0-81698D4AF73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6052325-D360-6DD5-E0B9-B4F5711A46D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611B16B-4299-09C8-D9C0-B4F11B8972E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C01EBF8-B7FF-7FA3-9A55-E663F92D4AB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7BDCB8A-6D98-0976-9A7C-E455C660CEB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7A5FCE9-6290-DB8D-0090-B726D33399E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278A92A-B341-2EC5-74D1-20BE7CEB2B2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750E147-78DC-C971-AD45-10A33715AE6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FFA05CCA-5A3E-3869-0C99-A063FB7A680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2B698C6-6E0D-F62E-50C2-B035146E7FB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BF435B3-4240-4E52-D3CE-A88A2D76DE4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EA9EB91-0669-4992-797F-19126CFBA59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6024DFA6-7050-8972-A7B3-BE00C898BF8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7E398E1-4D8A-D327-C62E-69D7B5A870D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D6A609D-EA78-1FC5-A26C-389BBED8C0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3618E58-D461-6497-0A20-878FCB65B90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C426605-CB63-20BE-8215-ACFE7B9D3FD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7D03D4B-AC3A-05F0-EA08-0D5DA52AE3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F6444189-7774-33E3-6B58-F55B7F4AFFD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B3CAE0C-8D2A-6232-7E7C-89F4770A3EA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930CE25-45AD-77E5-D213-67E424F5BE5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88DBD73-9099-C9FF-1277-2698EA2629E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A579D13-E79D-71AC-56E3-075963D9955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5729966-9AAF-3750-1332-9F8D09540A7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B2F1DF1-2418-FFDC-76A5-B17B7762EEE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2E55B66-A493-0E9D-1437-BBCA43E96EB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3E6E04B-8C6F-9CDC-1AA3-29D7D42C52A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5DFE480-DCD4-7378-306D-63409D763C8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6BDA922-C160-A78C-CFAF-4CCB3559624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B447479-245F-2D42-6B6F-915998C909C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6C86133-E6BE-1DF7-1816-841F2F44D06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15C8722-376E-BB9C-6379-3AC90F8E9F5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16CCCD4-691A-DD79-C6B7-2FF37B67946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47B843E-7210-2E7C-207B-BC0B7D5C434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071BA72-76EF-18A3-12B1-5B8A70B3C33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46914AF-425D-4656-D864-0B9E154F8F4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57BA2AF-6FDE-5C11-2BF8-1C8221A22E5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97D5B7-ED5D-8E75-1B12-17FA1F35314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96EE574-0963-95BA-6969-4EDC00539C2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EA9C589-CD24-C807-F3F3-BA6B9B05E44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6F43797-5B72-3C9B-F5BE-53C456D5A1B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780E7C0-CFFC-0896-A161-A50821F6A39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00E74E1-B4CB-ABB4-8B42-074317A8227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169E9A2-6296-25D3-11BA-D7D7FD0291E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8589697-23E2-BA9D-859D-168704B3FEE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B20DBCA-A530-1CAF-F631-46C04C0F421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4010974-527F-33A0-86B1-8901A82048B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FB7D3CA-2052-F951-68A0-8F9B310DC9F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D5F5B39-8D28-F9A2-8454-F6F2A9837D4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7B97FEC-C629-917E-1EE5-47A7CBE6C4A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73317F6-9B9C-9C01-C910-708BBAC7D54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C29D0F2-8D30-11D6-20A5-3303CAB5E0A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6580AE3-24F1-C475-EE61-28F0B477E39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9B6F000-107D-F3A4-11CF-19B14CED2ED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C377E92-0F20-77E3-1328-C41FF2638D6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BAF2737-C589-020A-2123-19BAB80B2C0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5BF16F4-F02D-BD55-0A8C-2070076CE94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2274B20-54A3-1BF0-9D0B-591179D966C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E08495A-45E4-A851-34ED-5EB22ABEDB9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05F8B9E-CB34-8053-83D1-1E6F25D522F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EC3EBC-DDB9-D37B-7FD3-1061EA9FB55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BD5DA61-BE37-9504-41BD-7CB5522C83E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73EE928B-91C7-B8E9-76CA-7504FA92A883}"/>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BA925515-C10B-BE9D-D69C-7C02B4E1C29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48B6A7C9-7A59-4497-BC1D-00233EF304F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2930B8C-9F52-438E-9A3E-73F270F1058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3" name="Content Placeholder 1">
            <a:extLst>
              <a:ext uri="{FF2B5EF4-FFF2-40B4-BE49-F238E27FC236}">
                <a16:creationId xmlns:a16="http://schemas.microsoft.com/office/drawing/2014/main" id="{E4DB40A2-CCF1-4BDD-82BB-F8ECC95B6071}"/>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Follow instructions provided by the authority conducting the election for attaching the ballot package to Form 6-7 (e.g., rubber band, paper clip). Once attached, place in the Envelope for Requests and Cancelled Ballots.</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Follow the procedures for a provisional voter in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Scenario Seven</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Go to the early voting clerk’s office and complete the Request to Cancel Application for Ballot by Mail - Early Voting Clerk’s Office (Form 6-6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English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or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7"/>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The voter returns to a polling place with a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8"/>
              </a:rPr>
              <a:t>Notice of Improper Delivery</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6-5) or a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9"/>
              </a:rPr>
              <a:t>Notice of Surrendered Ballot by Mail</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6-13) and will vote a regular ballot.</a:t>
            </a:r>
          </a:p>
        </p:txBody>
      </p:sp>
    </p:spTree>
    <p:extLst>
      <p:ext uri="{BB962C8B-B14F-4D97-AF65-F5344CB8AC3E}">
        <p14:creationId xmlns:p14="http://schemas.microsoft.com/office/powerpoint/2010/main" val="35326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E51FC8-B6BD-55C5-5931-84D5EC0488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ED44925-8D25-74EE-9586-AE5607CAB18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9E6B47-637A-3BDF-BF67-F64F7AA98F1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61C1118-397B-362F-6A99-D03ED2F86A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3644D3C-B2BD-CDE3-EB03-5CB2ACFB538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560DFBE-1F3D-89B5-A3CC-6C96D2F2D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008951-C8A9-7C89-7922-864CA13F05E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5E7B75B-2994-785E-D02A-AF5FE4C9A3F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0CD938E-3E1A-7FA2-C23E-03CF2E73AFF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D343C13-3CA1-767D-78F0-54C02B562BF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54CEA50-BE3B-2358-A9A4-9C9CEDCE706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FF43A96-C87E-F5DA-A2FC-D4D8752F650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090466-500B-6586-3D00-1E51FAECCF6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2E1AA4B-1EB6-98B7-8337-1F4BE4A26E5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82CA22D-8060-4458-8FE5-139BD2F0B68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F448A4F-F687-B5F6-D86B-F635C9D3E1E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D86BBA1-1BBE-9094-3108-850559AD413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5F1A790-9901-B3EC-0E36-85915153BCD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4CCE64F-D542-6D67-1EB2-2E58CB825D2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1BACE26-AE9B-2B0A-B7C6-186D79287D8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585879-A6F5-D455-F65B-2B8ABAD001D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5E35FE2-C22D-0094-6889-EED73D7D4DA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C77A941-779D-E430-B7E2-689CAE6BC8B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4BA0C1A-E012-0E3B-90D7-7FF75F9D7CA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2147708-4E86-356D-295A-D7CCB86C396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651CFEF-A5CF-E296-FCC2-185C469464D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EF1B9FB-F459-6334-AC8E-67482A94DC9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B594B9-03E1-8088-ED47-4A22206AF9F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47B9A90-51A0-9D23-D50A-F46A42569D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6003E78-3FF7-C2FC-F127-04FB3DB59C5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DB3B31-4C80-02B4-15EC-50198BE6C2E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98D7741-93BD-FF1C-BC52-797948092EC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FE2D0BD-6B04-2C2C-D969-A924B86344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2123544-EAA8-DA08-74F9-8944B3AD74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7C8DCE7-E434-C58D-6D60-723C28573A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AEDC9FF-B1A4-B2A7-F6F4-4074F4FA973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BFC34EF-B2BD-A481-32B0-CE47A2AF368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5968671-755B-BB7B-FDAD-BEBBB32F25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781DE97-93FB-CD1C-6801-396C8D9144A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60E7BCB-9641-5E7F-672A-9CF56B0D6C8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E00933F-30F3-D145-18AA-CC9E4DD9BFC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45EB654-025C-CFFE-5516-6B04A6F307D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9B5C531-8192-FB1C-83AC-99B5A60B9D3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C8AD079-3CBA-61E0-56E9-6514627780A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95E670B-2687-012D-6A7A-7E6B05B681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87E0EDD-3AC1-0C56-7C07-6CD8E10024C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C829DDC-DD47-E54C-47E3-ECC76AB5DC3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8A37EA3-30C7-AA01-0CBA-5CABF7A3A15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8E83BE3-D9E0-54E6-BBB0-7612B715E76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ED32DBC-08DF-40EF-F2FB-185E442E4A5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CF8E3D0-32E7-B52F-A300-B378AC687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5FC47EA-A27D-3436-0B91-CA0C4EF326B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C89CA24-DB19-2AAC-C723-C6D94CFF073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5F10454-E3F8-12D4-2E5A-437B172AB32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F03CBDC-D653-3641-6C5B-7521E159861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F4B6C8B-04BD-1F98-3C72-A8706D060B5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F1C3EF9-72C1-3E65-6D2B-5EF9B268D56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D8783F5-4F87-1427-8098-7D652E19E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C5A693F-7FC0-937E-463F-2279B19123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B8B2D7C-F902-F621-E806-AE21699651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313E10-C0DF-547F-AD21-0EE7413996E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B22FE60-3A8A-5885-267D-730FE5613A8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5F535C0-2C11-4BCB-CD51-55B8ABD9FEF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4ABCBDF-89CE-E278-1EF3-3B608416B3F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B640C91-8115-C7B9-AEE2-C1502CC33B2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D5A7425-3D36-D886-9FA6-96637154311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AB2127C-E889-BCEE-5F20-8E1BA0A429B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21854D-86D3-161C-B0A9-F79F43E16BF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9003781-7357-BF31-B698-B2B7CA90116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F33F390-0FBF-47F0-6D8D-CE0BCD911CB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CDAD335-2AAE-189F-F0BC-81B2D876B6A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32A14EC-FA56-F68F-23FC-AFCC6987917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AB4BD9F-3A29-D193-24B4-B6173C7932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3D11313-4FBD-63AB-AE3F-BE8DB2F28BB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8AEF5C7-F4FA-4BBD-F4BA-920FDECC276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E1CA3C5-C277-D350-8D62-DD6747036F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A70FEB7-DBBF-4941-4E5A-B8BEA10B59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ADC8DFB-9E33-59FA-1A56-79EEB0017B4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C2EFFF8-A2E8-C53A-21C3-0B4F2100757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B7FE291-C337-743A-1C78-F364D599D65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73D2CC0-8057-EF9F-E61B-BE6CE66FEF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25A713D-BEA1-95D5-9031-C25503CD71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ED81638-84CE-EBFB-4659-11FCCDE15E6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ED1027E-84E0-3DDD-4208-8541D68B55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036FA52-0BB8-EBC8-2172-F89132B8276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5FB240-2EEE-7899-326B-893BA0938F0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3C6E778-0225-FF45-E8F6-A35BA234FF0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B44683-F2C1-7829-774E-02104E01CB8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329E929-A3D1-FC15-94A5-E94D29A8C37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148F091-2517-6F01-6EC5-EE85ED72CA6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EF1B466-7B8C-FEB4-9A65-8C0AF0F8845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212D105-24EF-2778-2328-6F4762E6705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765ABB6-1A9C-BC54-AB2C-8B29F8959A7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8CC44E9-2539-4A14-D3BC-8874E0AF5AA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536F3DA-0D65-A606-2706-581715AB429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C2FB728-FE0E-7F3E-CEDD-D9452ABC560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170FA55-5788-1DDE-DB34-ED506A43D1E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BE1E3CF-B4A3-6BAA-108F-2758AA30BAF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CA5F370-4803-07F3-73B4-21138A419F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C40B99C-3783-10F0-862A-076EF3ABC9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C48B56-A58E-32DE-DEA3-D65E9917C74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DB208C-B832-5859-7DA5-15AC6EB06F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F460CF9-D5BE-3D15-3FCB-2931B1497E9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703CD59-634A-3969-DB21-1BFA1AB1BC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0CD151B-AB13-F17C-AD0E-6E10A49558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F6398C3-0325-A726-5824-4A3BF63ECE7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DE1F553-FC0F-06D6-51F9-AB04CD09D6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943CF1E-972C-B5F4-059F-3D60DB2529A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0963760-9FD4-7702-65DC-96201FB89F4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BA71621-44EE-C3BA-119C-0634E1724B7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E5794A6-DB45-E50B-3AA8-5311C669BDA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BDC571-E3A0-807B-7422-8E9B559C4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C11C23-5EB5-94D9-7DF6-F5391F6D34B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A7091B-3606-B4F4-CCA4-9B956CD43C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CEFB793-D18A-F496-8DB5-4A9C686B097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02E1E2D-EB1B-AA4B-862B-D07EDB311C1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2E1CEF0-83BA-5AE8-9D5D-19707E1CD8E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712C60F-A087-21B2-EB68-2DA7EC765FC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D2B0238-04C0-7780-1A3A-5C99B3D5831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635CDA9-C78A-A339-9916-AC318359F3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2F91248-FF47-D5FB-0AEB-96EB3F75A0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DFFA781-E1DB-8FEE-19F1-C60912B106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C9A4FE-5337-B496-22DB-5F7277E7FA4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0A73AD5-A5D0-A35E-31DE-60088D09FF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E9AFA24-8D5E-7EA7-4FE5-09CF12060B0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B07C15D-AEFB-DD09-F20F-AB37A1457C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8AFB855-47DD-249E-716F-C31E1CB5BB0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787D2F7-33AF-0CE1-8D6F-9B243E0F636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69EB343-A40C-B4A6-95F9-FC0C5B9355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48AB150-E2EF-F3B6-8CC2-F80712BBAC4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F8AB54-CF88-85BD-F034-7A054901E9B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C29837E-68CD-459F-2172-C1E2A1BF67A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88BEF63-A8A9-507A-F374-5AA28E6BD54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988A311-6998-C60A-D1D9-9A74A5B68BF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6F5A90D6-3B33-7B7F-DCF0-7D0CE5845C1A}"/>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pic>
        <p:nvPicPr>
          <p:cNvPr id="32773" name="Picture 32772">
            <a:extLst>
              <a:ext uri="{FF2B5EF4-FFF2-40B4-BE49-F238E27FC236}">
                <a16:creationId xmlns:a16="http://schemas.microsoft.com/office/drawing/2014/main" id="{EA3677F3-0803-20A9-1CFF-91A9BC53C99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503539" y="2057948"/>
            <a:ext cx="2805035" cy="4586504"/>
          </a:xfrm>
          <a:prstGeom prst="rect">
            <a:avLst/>
          </a:prstGeom>
          <a:ln>
            <a:solidFill>
              <a:schemeClr val="tx1"/>
            </a:solidFill>
          </a:ln>
          <a:effectLst>
            <a:outerShdw blurRad="50800" dist="38100" dir="2700000" algn="tl" rotWithShape="0">
              <a:prstClr val="black">
                <a:alpha val="40000"/>
              </a:prstClr>
            </a:outerShdw>
          </a:effectLst>
        </p:spPr>
      </p:pic>
      <p:graphicFrame>
        <p:nvGraphicFramePr>
          <p:cNvPr id="32775" name="Table 32774">
            <a:extLst>
              <a:ext uri="{FF2B5EF4-FFF2-40B4-BE49-F238E27FC236}">
                <a16:creationId xmlns:a16="http://schemas.microsoft.com/office/drawing/2014/main" id="{785B0E1E-1EB2-E7BA-B9DF-554DD08531E2}"/>
              </a:ext>
            </a:extLst>
          </p:cNvPr>
          <p:cNvGraphicFramePr>
            <a:graphicFrameLocks noGrp="1"/>
          </p:cNvGraphicFramePr>
          <p:nvPr>
            <p:extLst/>
          </p:nvPr>
        </p:nvGraphicFramePr>
        <p:xfrm>
          <a:off x="7026912" y="5523627"/>
          <a:ext cx="1201876" cy="1133256"/>
        </p:xfrm>
        <a:graphic>
          <a:graphicData uri="http://schemas.openxmlformats.org/drawingml/2006/table">
            <a:tbl>
              <a:tblPr firstRow="1" firstCol="1" bandRow="1"/>
              <a:tblGrid>
                <a:gridCol w="1201876">
                  <a:extLst>
                    <a:ext uri="{9D8B030D-6E8A-4147-A177-3AD203B41FA5}">
                      <a16:colId xmlns:a16="http://schemas.microsoft.com/office/drawing/2014/main" val="442514022"/>
                    </a:ext>
                  </a:extLst>
                </a:gridCol>
              </a:tblGrid>
              <a:tr h="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1016503563"/>
                  </a:ext>
                </a:extLst>
              </a:tr>
              <a:tr h="375239">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651692816"/>
                  </a:ext>
                </a:extLst>
              </a:tr>
              <a:tr h="375239">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(Tan)</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F4DB72"/>
                    </a:solidFill>
                  </a:tcPr>
                </a:tc>
                <a:extLst>
                  <a:ext uri="{0D108BD9-81ED-4DB2-BD59-A6C34878D82A}">
                    <a16:rowId xmlns:a16="http://schemas.microsoft.com/office/drawing/2014/main" val="938553110"/>
                  </a:ext>
                </a:extLst>
              </a:tr>
            </a:tbl>
          </a:graphicData>
        </a:graphic>
      </p:graphicFrame>
      <p:sp>
        <p:nvSpPr>
          <p:cNvPr id="31" name="Slide Number Placeholder 3">
            <a:extLst>
              <a:ext uri="{FF2B5EF4-FFF2-40B4-BE49-F238E27FC236}">
                <a16:creationId xmlns:a16="http://schemas.microsoft.com/office/drawing/2014/main" id="{B50D6E92-EFEF-D368-A814-F1452D16487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7.1W</a:t>
            </a:r>
          </a:p>
        </p:txBody>
      </p:sp>
      <p:sp>
        <p:nvSpPr>
          <p:cNvPr id="142" name="Slide Number Placeholder 3">
            <a:extLst>
              <a:ext uri="{FF2B5EF4-FFF2-40B4-BE49-F238E27FC236}">
                <a16:creationId xmlns:a16="http://schemas.microsoft.com/office/drawing/2014/main" id="{8CFF0652-8ADD-469F-A844-7A55BC2F09E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28B5409A-A508-4ECE-BC91-83FE4BBE506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4" name="Content Placeholder 257">
            <a:extLst>
              <a:ext uri="{FF2B5EF4-FFF2-40B4-BE49-F238E27FC236}">
                <a16:creationId xmlns:a16="http://schemas.microsoft.com/office/drawing/2014/main" id="{7A28AD7C-E258-4032-979A-0B51AD6CB0D1}"/>
              </a:ext>
            </a:extLst>
          </p:cNvPr>
          <p:cNvSpPr txBox="1">
            <a:spLocks/>
          </p:cNvSpPr>
          <p:nvPr/>
        </p:nvSpPr>
        <p:spPr>
          <a:xfrm>
            <a:off x="838199" y="2272683"/>
            <a:ext cx="7400473" cy="346594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sng" strike="noStrike" kern="1400" cap="none" spc="0" normalizeH="0" baseline="0" noProof="0" dirty="0">
                <a:ln>
                  <a:noFill/>
                </a:ln>
                <a:solidFill>
                  <a:srgbClr val="002878"/>
                </a:solidFill>
                <a:effectLst/>
                <a:uLnTx/>
                <a:uFillTx/>
                <a:latin typeface="Calibri" panose="020F0502020204030204"/>
                <a:ea typeface="Calibri" panose="020F0502020204030204" pitchFamily="34" charset="0"/>
                <a:cs typeface="Calibri" panose="020F0502020204030204" pitchFamily="34" charset="0"/>
              </a:rPr>
              <a:t>Request to Cancel Ballot by Mail for Use in the Polling Place</a:t>
            </a:r>
            <a:r>
              <a:rPr kumimoji="0" lang="en-US" sz="2400" b="1" i="0" u="none" strike="noStrike" kern="1400" cap="none" spc="0" normalizeH="0" baseline="0" noProof="0" dirty="0">
                <a:ln>
                  <a:noFill/>
                </a:ln>
                <a:solidFill>
                  <a:srgbClr val="002878"/>
                </a:solidFill>
                <a:effectLst/>
                <a:uLnTx/>
                <a:uFillTx/>
                <a:latin typeface="Calibri" panose="020F0502020204030204"/>
                <a:ea typeface="Calibri" panose="020F0502020204030204" pitchFamily="34" charset="0"/>
                <a:cs typeface="Calibri" panose="020F0502020204030204" pitchFamily="34" charset="0"/>
              </a:rPr>
              <a:t> </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(Form 6-7 </a:t>
            </a:r>
            <a:r>
              <a:rPr kumimoji="0" lang="en-US" sz="2400" b="0" i="0" u="sng" strike="noStrike" kern="1200" cap="none" spc="0" normalizeH="0" baseline="0" noProof="0" dirty="0">
                <a:ln>
                  <a:noFill/>
                </a:ln>
                <a:solidFill>
                  <a:srgbClr val="0000FF"/>
                </a:solidFill>
                <a:effectLst/>
                <a:uLnTx/>
                <a:uFillTx/>
                <a:latin typeface="Calibri" panose="020F0502020204030204"/>
                <a:ea typeface="Calibri" panose="020F0502020204030204" pitchFamily="34" charset="0"/>
                <a:cs typeface="Times New Roman" panose="02020603050405020304" pitchFamily="18" charset="0"/>
                <a:hlinkClick r:id="rId6"/>
              </a:rPr>
              <a:t>English </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or </a:t>
            </a:r>
            <a:r>
              <a:rPr kumimoji="0" lang="en-US" sz="2400" b="0" i="0" u="sng" strike="noStrike" kern="1200" cap="none" spc="0" normalizeH="0" baseline="0" noProof="0" dirty="0">
                <a:ln>
                  <a:noFill/>
                </a:ln>
                <a:solidFill>
                  <a:srgbClr val="0000FF"/>
                </a:solidFill>
                <a:effectLst/>
                <a:uLnTx/>
                <a:uFillTx/>
                <a:latin typeface="Calibri" panose="020F0502020204030204"/>
                <a:ea typeface="Calibri" panose="020F0502020204030204" pitchFamily="34" charset="0"/>
                <a:cs typeface="Times New Roman" panose="02020603050405020304" pitchFamily="18" charset="0"/>
                <a:hlinkClick r:id="rId7"/>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Allows a voter to cancel his or her ballot by mail in the polling place and vote in person during early voting by personal appearance or on election day.</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This form must be completed in its entirety before the voter’s ballot by mail or Federal Post Card Application (FPCA) can be cancelled and the                             voter permitted to vote.</a:t>
            </a:r>
          </a:p>
        </p:txBody>
      </p:sp>
    </p:spTree>
    <p:extLst>
      <p:ext uri="{BB962C8B-B14F-4D97-AF65-F5344CB8AC3E}">
        <p14:creationId xmlns:p14="http://schemas.microsoft.com/office/powerpoint/2010/main" val="333112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E51FC8-B6BD-55C5-5931-84D5EC0488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ED44925-8D25-74EE-9586-AE5607CAB18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9E6B47-637A-3BDF-BF67-F64F7AA98F1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61C1118-397B-362F-6A99-D03ED2F86A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3644D3C-B2BD-CDE3-EB03-5CB2ACFB538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560DFBE-1F3D-89B5-A3CC-6C96D2F2D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008951-C8A9-7C89-7922-864CA13F05E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5E7B75B-2994-785E-D02A-AF5FE4C9A3F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0CD938E-3E1A-7FA2-C23E-03CF2E73AFF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D343C13-3CA1-767D-78F0-54C02B562BF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54CEA50-BE3B-2358-A9A4-9C9CEDCE706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FF43A96-C87E-F5DA-A2FC-D4D8752F650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090466-500B-6586-3D00-1E51FAECCF6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2E1AA4B-1EB6-98B7-8337-1F4BE4A26E5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82CA22D-8060-4458-8FE5-139BD2F0B68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F448A4F-F687-B5F6-D86B-F635C9D3E1E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D86BBA1-1BBE-9094-3108-850559AD413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5F1A790-9901-B3EC-0E36-85915153BCD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4CCE64F-D542-6D67-1EB2-2E58CB825D2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1BACE26-AE9B-2B0A-B7C6-186D79287D8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585879-A6F5-D455-F65B-2B8ABAD001D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5E35FE2-C22D-0094-6889-EED73D7D4DA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C77A941-779D-E430-B7E2-689CAE6BC8B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4BA0C1A-E012-0E3B-90D7-7FF75F9D7CA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2147708-4E86-356D-295A-D7CCB86C396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651CFEF-A5CF-E296-FCC2-185C469464D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EF1B9FB-F459-6334-AC8E-67482A94DC9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B594B9-03E1-8088-ED47-4A22206AF9F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47B9A90-51A0-9D23-D50A-F46A42569D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6003E78-3FF7-C2FC-F127-04FB3DB59C5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DB3B31-4C80-02B4-15EC-50198BE6C2E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98D7741-93BD-FF1C-BC52-797948092EC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FE2D0BD-6B04-2C2C-D969-A924B86344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2123544-EAA8-DA08-74F9-8944B3AD74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7C8DCE7-E434-C58D-6D60-723C28573A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AEDC9FF-B1A4-B2A7-F6F4-4074F4FA973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BFC34EF-B2BD-A481-32B0-CE47A2AF368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5968671-755B-BB7B-FDAD-BEBBB32F25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781DE97-93FB-CD1C-6801-396C8D9144A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60E7BCB-9641-5E7F-672A-9CF56B0D6C8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E00933F-30F3-D145-18AA-CC9E4DD9BFC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45EB654-025C-CFFE-5516-6B04A6F307D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9B5C531-8192-FB1C-83AC-99B5A60B9D3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C8AD079-3CBA-61E0-56E9-6514627780A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95E670B-2687-012D-6A7A-7E6B05B681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87E0EDD-3AC1-0C56-7C07-6CD8E10024C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C829DDC-DD47-E54C-47E3-ECC76AB5DC3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8A37EA3-30C7-AA01-0CBA-5CABF7A3A15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8E83BE3-D9E0-54E6-BBB0-7612B715E76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ED32DBC-08DF-40EF-F2FB-185E442E4A5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CF8E3D0-32E7-B52F-A300-B378AC687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5FC47EA-A27D-3436-0B91-CA0C4EF326B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C89CA24-DB19-2AAC-C723-C6D94CFF073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5F10454-E3F8-12D4-2E5A-437B172AB32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F03CBDC-D653-3641-6C5B-7521E159861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F4B6C8B-04BD-1F98-3C72-A8706D060B5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F1C3EF9-72C1-3E65-6D2B-5EF9B268D56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D8783F5-4F87-1427-8098-7D652E19E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C5A693F-7FC0-937E-463F-2279B19123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B8B2D7C-F902-F621-E806-AE21699651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313E10-C0DF-547F-AD21-0EE7413996E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B22FE60-3A8A-5885-267D-730FE5613A8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5F535C0-2C11-4BCB-CD51-55B8ABD9FEF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4ABCBDF-89CE-E278-1EF3-3B608416B3F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B640C91-8115-C7B9-AEE2-C1502CC33B2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D5A7425-3D36-D886-9FA6-96637154311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AB2127C-E889-BCEE-5F20-8E1BA0A429B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21854D-86D3-161C-B0A9-F79F43E16BF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9003781-7357-BF31-B698-B2B7CA90116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F33F390-0FBF-47F0-6D8D-CE0BCD911CB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CDAD335-2AAE-189F-F0BC-81B2D876B6A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32A14EC-FA56-F68F-23FC-AFCC6987917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AB4BD9F-3A29-D193-24B4-B6173C7932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3D11313-4FBD-63AB-AE3F-BE8DB2F28BB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8AEF5C7-F4FA-4BBD-F4BA-920FDECC276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E1CA3C5-C277-D350-8D62-DD6747036F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A70FEB7-DBBF-4941-4E5A-B8BEA10B59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ADC8DFB-9E33-59FA-1A56-79EEB0017B4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C2EFFF8-A2E8-C53A-21C3-0B4F2100757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B7FE291-C337-743A-1C78-F364D599D65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73D2CC0-8057-EF9F-E61B-BE6CE66FEF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25A713D-BEA1-95D5-9031-C25503CD71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ED81638-84CE-EBFB-4659-11FCCDE15E6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ED1027E-84E0-3DDD-4208-8541D68B55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036FA52-0BB8-EBC8-2172-F89132B8276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5FB240-2EEE-7899-326B-893BA0938F0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3C6E778-0225-FF45-E8F6-A35BA234FF0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B44683-F2C1-7829-774E-02104E01CB8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329E929-A3D1-FC15-94A5-E94D29A8C37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148F091-2517-6F01-6EC5-EE85ED72CA6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EF1B466-7B8C-FEB4-9A65-8C0AF0F8845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212D105-24EF-2778-2328-6F4762E6705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765ABB6-1A9C-BC54-AB2C-8B29F8959A7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8CC44E9-2539-4A14-D3BC-8874E0AF5AA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536F3DA-0D65-A606-2706-581715AB429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C2FB728-FE0E-7F3E-CEDD-D9452ABC560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170FA55-5788-1DDE-DB34-ED506A43D1E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BE1E3CF-B4A3-6BAA-108F-2758AA30BAF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CA5F370-4803-07F3-73B4-21138A419F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C40B99C-3783-10F0-862A-076EF3ABC9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C48B56-A58E-32DE-DEA3-D65E9917C74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DB208C-B832-5859-7DA5-15AC6EB06F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F460CF9-D5BE-3D15-3FCB-2931B1497E9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703CD59-634A-3969-DB21-1BFA1AB1BC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0CD151B-AB13-F17C-AD0E-6E10A49558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F6398C3-0325-A726-5824-4A3BF63ECE7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DE1F553-FC0F-06D6-51F9-AB04CD09D6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943CF1E-972C-B5F4-059F-3D60DB2529A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0963760-9FD4-7702-65DC-96201FB89F4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BA71621-44EE-C3BA-119C-0634E1724B7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E5794A6-DB45-E50B-3AA8-5311C669BDA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BDC571-E3A0-807B-7422-8E9B559C4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C11C23-5EB5-94D9-7DF6-F5391F6D34B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A7091B-3606-B4F4-CCA4-9B956CD43C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CEFB793-D18A-F496-8DB5-4A9C686B097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02E1E2D-EB1B-AA4B-862B-D07EDB311C1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2E1CEF0-83BA-5AE8-9D5D-19707E1CD8E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712C60F-A087-21B2-EB68-2DA7EC765FC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D2B0238-04C0-7780-1A3A-5C99B3D5831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635CDA9-C78A-A339-9916-AC318359F3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2F91248-FF47-D5FB-0AEB-96EB3F75A0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DFFA781-E1DB-8FEE-19F1-C60912B106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C9A4FE-5337-B496-22DB-5F7277E7FA4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0A73AD5-A5D0-A35E-31DE-60088D09FF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E9AFA24-8D5E-7EA7-4FE5-09CF12060B0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B07C15D-AEFB-DD09-F20F-AB37A1457C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8AFB855-47DD-249E-716F-C31E1CB5BB0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787D2F7-33AF-0CE1-8D6F-9B243E0F636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69EB343-A40C-B4A6-95F9-FC0C5B9355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48AB150-E2EF-F3B6-8CC2-F80712BBAC4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F8AB54-CF88-85BD-F034-7A054901E9B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C29837E-68CD-459F-2172-C1E2A1BF67A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88BEF63-A8A9-507A-F374-5AA28E6BD54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988A311-6998-C60A-D1D9-9A74A5B68BF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6F5A90D6-3B33-7B7F-DCF0-7D0CE5845C1A}"/>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B50D6E92-EFEF-D368-A814-F1452D16487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7.1W</a:t>
            </a:r>
          </a:p>
        </p:txBody>
      </p:sp>
      <p:sp>
        <p:nvSpPr>
          <p:cNvPr id="142" name="Slide Number Placeholder 3">
            <a:extLst>
              <a:ext uri="{FF2B5EF4-FFF2-40B4-BE49-F238E27FC236}">
                <a16:creationId xmlns:a16="http://schemas.microsoft.com/office/drawing/2014/main" id="{8CFF0652-8ADD-469F-A844-7A55BC2F09E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28B5409A-A508-4ECE-BC91-83FE4BBE506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4" name="Content Placeholder 257">
            <a:extLst>
              <a:ext uri="{FF2B5EF4-FFF2-40B4-BE49-F238E27FC236}">
                <a16:creationId xmlns:a16="http://schemas.microsoft.com/office/drawing/2014/main" id="{7A28AD7C-E258-4032-979A-0B51AD6CB0D1}"/>
              </a:ext>
            </a:extLst>
          </p:cNvPr>
          <p:cNvSpPr txBox="1">
            <a:spLocks/>
          </p:cNvSpPr>
          <p:nvPr/>
        </p:nvSpPr>
        <p:spPr>
          <a:xfrm>
            <a:off x="838200" y="2272683"/>
            <a:ext cx="7323080" cy="20506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Register of Surrendered Ballots by Mail</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7-64)</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To keep a register of the names of voters who surrender their ballots by mail at the polling place during early voting in person and on election day in order to cancel their ballots by mail and vote in person.</a:t>
            </a:r>
          </a:p>
        </p:txBody>
      </p:sp>
      <p:graphicFrame>
        <p:nvGraphicFramePr>
          <p:cNvPr id="146" name="Table 145">
            <a:extLst>
              <a:ext uri="{FF2B5EF4-FFF2-40B4-BE49-F238E27FC236}">
                <a16:creationId xmlns:a16="http://schemas.microsoft.com/office/drawing/2014/main" id="{4791FDB1-EE6C-408A-8516-07B7962641D2}"/>
              </a:ext>
            </a:extLst>
          </p:cNvPr>
          <p:cNvGraphicFramePr>
            <a:graphicFrameLocks noGrp="1"/>
          </p:cNvGraphicFramePr>
          <p:nvPr>
            <p:extLst/>
          </p:nvPr>
        </p:nvGraphicFramePr>
        <p:xfrm>
          <a:off x="6799204" y="5201222"/>
          <a:ext cx="1362075" cy="1443229"/>
        </p:xfrm>
        <a:graphic>
          <a:graphicData uri="http://schemas.openxmlformats.org/drawingml/2006/table">
            <a:tbl>
              <a:tblPr firstRow="1" firstCol="1" bandRow="1"/>
              <a:tblGrid>
                <a:gridCol w="1362075">
                  <a:extLst>
                    <a:ext uri="{9D8B030D-6E8A-4147-A177-3AD203B41FA5}">
                      <a16:colId xmlns:a16="http://schemas.microsoft.com/office/drawing/2014/main" val="2932860085"/>
                    </a:ext>
                  </a:extLst>
                </a:gridCol>
              </a:tblGrid>
              <a:tr h="274320">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1619376612"/>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Presiding Judge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1853655071"/>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99CCFF"/>
                    </a:solidFill>
                  </a:tcPr>
                </a:tc>
                <a:extLst>
                  <a:ext uri="{0D108BD9-81ED-4DB2-BD59-A6C34878D82A}">
                    <a16:rowId xmlns:a16="http://schemas.microsoft.com/office/drawing/2014/main" val="2119836687"/>
                  </a:ext>
                </a:extLst>
              </a:tr>
            </a:tbl>
          </a:graphicData>
        </a:graphic>
      </p:graphicFrame>
      <p:pic>
        <p:nvPicPr>
          <p:cNvPr id="147" name="Picture 146">
            <a:extLst>
              <a:ext uri="{FF2B5EF4-FFF2-40B4-BE49-F238E27FC236}">
                <a16:creationId xmlns:a16="http://schemas.microsoft.com/office/drawing/2014/main" id="{F2FA33B8-233A-40D7-9477-B7CC44CCC24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29336" y="2057946"/>
            <a:ext cx="2879306" cy="4586505"/>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01375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E51FC8-B6BD-55C5-5931-84D5EC0488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ED44925-8D25-74EE-9586-AE5607CAB18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9E6B47-637A-3BDF-BF67-F64F7AA98F1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61C1118-397B-362F-6A99-D03ED2F86A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3644D3C-B2BD-CDE3-EB03-5CB2ACFB538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560DFBE-1F3D-89B5-A3CC-6C96D2F2D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008951-C8A9-7C89-7922-864CA13F05E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5E7B75B-2994-785E-D02A-AF5FE4C9A3F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0CD938E-3E1A-7FA2-C23E-03CF2E73AFF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D343C13-3CA1-767D-78F0-54C02B562BF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54CEA50-BE3B-2358-A9A4-9C9CEDCE706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FF43A96-C87E-F5DA-A2FC-D4D8752F650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090466-500B-6586-3D00-1E51FAECCF6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2E1AA4B-1EB6-98B7-8337-1F4BE4A26E5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82CA22D-8060-4458-8FE5-139BD2F0B68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F448A4F-F687-B5F6-D86B-F635C9D3E1E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D86BBA1-1BBE-9094-3108-850559AD413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5F1A790-9901-B3EC-0E36-85915153BCD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4CCE64F-D542-6D67-1EB2-2E58CB825D2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1BACE26-AE9B-2B0A-B7C6-186D79287D8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585879-A6F5-D455-F65B-2B8ABAD001D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5E35FE2-C22D-0094-6889-EED73D7D4DA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C77A941-779D-E430-B7E2-689CAE6BC8B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4BA0C1A-E012-0E3B-90D7-7FF75F9D7CA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2147708-4E86-356D-295A-D7CCB86C396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651CFEF-A5CF-E296-FCC2-185C469464D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EF1B9FB-F459-6334-AC8E-67482A94DC9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B594B9-03E1-8088-ED47-4A22206AF9F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47B9A90-51A0-9D23-D50A-F46A42569D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6003E78-3FF7-C2FC-F127-04FB3DB59C5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DB3B31-4C80-02B4-15EC-50198BE6C2E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98D7741-93BD-FF1C-BC52-797948092EC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FE2D0BD-6B04-2C2C-D969-A924B86344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2123544-EAA8-DA08-74F9-8944B3AD74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7C8DCE7-E434-C58D-6D60-723C28573A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AEDC9FF-B1A4-B2A7-F6F4-4074F4FA973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BFC34EF-B2BD-A481-32B0-CE47A2AF368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5968671-755B-BB7B-FDAD-BEBBB32F25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781DE97-93FB-CD1C-6801-396C8D9144A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60E7BCB-9641-5E7F-672A-9CF56B0D6C8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E00933F-30F3-D145-18AA-CC9E4DD9BFC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45EB654-025C-CFFE-5516-6B04A6F307D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9B5C531-8192-FB1C-83AC-99B5A60B9D3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C8AD079-3CBA-61E0-56E9-6514627780A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95E670B-2687-012D-6A7A-7E6B05B681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87E0EDD-3AC1-0C56-7C07-6CD8E10024C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C829DDC-DD47-E54C-47E3-ECC76AB5DC3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8A37EA3-30C7-AA01-0CBA-5CABF7A3A15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8E83BE3-D9E0-54E6-BBB0-7612B715E76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ED32DBC-08DF-40EF-F2FB-185E442E4A5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CF8E3D0-32E7-B52F-A300-B378AC687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5FC47EA-A27D-3436-0B91-CA0C4EF326B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C89CA24-DB19-2AAC-C723-C6D94CFF073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5F10454-E3F8-12D4-2E5A-437B172AB32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F03CBDC-D653-3641-6C5B-7521E159861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F4B6C8B-04BD-1F98-3C72-A8706D060B5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F1C3EF9-72C1-3E65-6D2B-5EF9B268D56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D8783F5-4F87-1427-8098-7D652E19E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C5A693F-7FC0-937E-463F-2279B19123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B8B2D7C-F902-F621-E806-AE21699651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313E10-C0DF-547F-AD21-0EE7413996E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B22FE60-3A8A-5885-267D-730FE5613A8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5F535C0-2C11-4BCB-CD51-55B8ABD9FEF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4ABCBDF-89CE-E278-1EF3-3B608416B3F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B640C91-8115-C7B9-AEE2-C1502CC33B2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D5A7425-3D36-D886-9FA6-96637154311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AB2127C-E889-BCEE-5F20-8E1BA0A429B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21854D-86D3-161C-B0A9-F79F43E16BF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9003781-7357-BF31-B698-B2B7CA90116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F33F390-0FBF-47F0-6D8D-CE0BCD911CB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CDAD335-2AAE-189F-F0BC-81B2D876B6A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32A14EC-FA56-F68F-23FC-AFCC6987917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AB4BD9F-3A29-D193-24B4-B6173C7932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3D11313-4FBD-63AB-AE3F-BE8DB2F28BB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8AEF5C7-F4FA-4BBD-F4BA-920FDECC276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E1CA3C5-C277-D350-8D62-DD6747036F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A70FEB7-DBBF-4941-4E5A-B8BEA10B59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ADC8DFB-9E33-59FA-1A56-79EEB0017B4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C2EFFF8-A2E8-C53A-21C3-0B4F2100757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B7FE291-C337-743A-1C78-F364D599D65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73D2CC0-8057-EF9F-E61B-BE6CE66FEF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25A713D-BEA1-95D5-9031-C25503CD71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ED81638-84CE-EBFB-4659-11FCCDE15E6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ED1027E-84E0-3DDD-4208-8541D68B55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036FA52-0BB8-EBC8-2172-F89132B8276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5FB240-2EEE-7899-326B-893BA0938F0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3C6E778-0225-FF45-E8F6-A35BA234FF0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B44683-F2C1-7829-774E-02104E01CB8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329E929-A3D1-FC15-94A5-E94D29A8C37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148F091-2517-6F01-6EC5-EE85ED72CA6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EF1B466-7B8C-FEB4-9A65-8C0AF0F8845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212D105-24EF-2778-2328-6F4762E6705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765ABB6-1A9C-BC54-AB2C-8B29F8959A7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8CC44E9-2539-4A14-D3BC-8874E0AF5AA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536F3DA-0D65-A606-2706-581715AB429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C2FB728-FE0E-7F3E-CEDD-D9452ABC560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170FA55-5788-1DDE-DB34-ED506A43D1E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BE1E3CF-B4A3-6BAA-108F-2758AA30BAF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CA5F370-4803-07F3-73B4-21138A419F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C40B99C-3783-10F0-862A-076EF3ABC9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C48B56-A58E-32DE-DEA3-D65E9917C74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DB208C-B832-5859-7DA5-15AC6EB06F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F460CF9-D5BE-3D15-3FCB-2931B1497E9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703CD59-634A-3969-DB21-1BFA1AB1BC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0CD151B-AB13-F17C-AD0E-6E10A49558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F6398C3-0325-A726-5824-4A3BF63ECE7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DE1F553-FC0F-06D6-51F9-AB04CD09D6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943CF1E-972C-B5F4-059F-3D60DB2529A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0963760-9FD4-7702-65DC-96201FB89F4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BA71621-44EE-C3BA-119C-0634E1724B7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E5794A6-DB45-E50B-3AA8-5311C669BDA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BDC571-E3A0-807B-7422-8E9B559C4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C11C23-5EB5-94D9-7DF6-F5391F6D34B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A7091B-3606-B4F4-CCA4-9B956CD43C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CEFB793-D18A-F496-8DB5-4A9C686B097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02E1E2D-EB1B-AA4B-862B-D07EDB311C1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2E1CEF0-83BA-5AE8-9D5D-19707E1CD8E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712C60F-A087-21B2-EB68-2DA7EC765FC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D2B0238-04C0-7780-1A3A-5C99B3D5831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635CDA9-C78A-A339-9916-AC318359F3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2F91248-FF47-D5FB-0AEB-96EB3F75A0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DFFA781-E1DB-8FEE-19F1-C60912B106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C9A4FE-5337-B496-22DB-5F7277E7FA4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0A73AD5-A5D0-A35E-31DE-60088D09FF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E9AFA24-8D5E-7EA7-4FE5-09CF12060B0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B07C15D-AEFB-DD09-F20F-AB37A1457C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8AFB855-47DD-249E-716F-C31E1CB5BB0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787D2F7-33AF-0CE1-8D6F-9B243E0F636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69EB343-A40C-B4A6-95F9-FC0C5B9355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48AB150-E2EF-F3B6-8CC2-F80712BBAC4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F8AB54-CF88-85BD-F034-7A054901E9B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C29837E-68CD-459F-2172-C1E2A1BF67A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88BEF63-A8A9-507A-F374-5AA28E6BD54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988A311-6998-C60A-D1D9-9A74A5B68BF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6F5A90D6-3B33-7B7F-DCF0-7D0CE5845C1A}"/>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B50D6E92-EFEF-D368-A814-F1452D16487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7.1W</a:t>
            </a:r>
          </a:p>
        </p:txBody>
      </p:sp>
      <p:sp>
        <p:nvSpPr>
          <p:cNvPr id="142" name="Slide Number Placeholder 3">
            <a:extLst>
              <a:ext uri="{FF2B5EF4-FFF2-40B4-BE49-F238E27FC236}">
                <a16:creationId xmlns:a16="http://schemas.microsoft.com/office/drawing/2014/main" id="{8CFF0652-8ADD-469F-A844-7A55BC2F09E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28B5409A-A508-4ECE-BC91-83FE4BBE506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4" name="Content Placeholder 257">
            <a:extLst>
              <a:ext uri="{FF2B5EF4-FFF2-40B4-BE49-F238E27FC236}">
                <a16:creationId xmlns:a16="http://schemas.microsoft.com/office/drawing/2014/main" id="{7A28AD7C-E258-4032-979A-0B51AD6CB0D1}"/>
              </a:ext>
            </a:extLst>
          </p:cNvPr>
          <p:cNvSpPr txBox="1">
            <a:spLocks/>
          </p:cNvSpPr>
          <p:nvPr/>
        </p:nvSpPr>
        <p:spPr>
          <a:xfrm>
            <a:off x="838199" y="2272683"/>
            <a:ext cx="7400473"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Notice of Improper Delivery</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6-5)</a:t>
            </a:r>
          </a:p>
          <a:p>
            <a:pPr marL="228600" marR="0" lvl="0" indent="-228600" algn="just"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Notifies voters who voted by mail that the ballot was rejected in accordance with Sec. 84.033(c) or 86.006(h). </a:t>
            </a:r>
          </a:p>
        </p:txBody>
      </p:sp>
      <p:pic>
        <p:nvPicPr>
          <p:cNvPr id="145" name="Picture 144">
            <a:extLst>
              <a:ext uri="{FF2B5EF4-FFF2-40B4-BE49-F238E27FC236}">
                <a16:creationId xmlns:a16="http://schemas.microsoft.com/office/drawing/2014/main" id="{656AA0EE-CE43-4DC9-A67E-04B31E75BEE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626993" y="2057946"/>
            <a:ext cx="2661511" cy="4586504"/>
          </a:xfrm>
          <a:prstGeom prst="rect">
            <a:avLst/>
          </a:prstGeom>
          <a:ln>
            <a:solidFill>
              <a:schemeClr val="tx1"/>
            </a:solidFill>
          </a:ln>
          <a:effectLst>
            <a:outerShdw blurRad="50800" dist="38100" dir="2700000" algn="tl" rotWithShape="0">
              <a:prstClr val="black">
                <a:alpha val="40000"/>
              </a:prstClr>
            </a:outerShdw>
          </a:effectLst>
        </p:spPr>
      </p:pic>
      <p:graphicFrame>
        <p:nvGraphicFramePr>
          <p:cNvPr id="148" name="Table 147">
            <a:extLst>
              <a:ext uri="{FF2B5EF4-FFF2-40B4-BE49-F238E27FC236}">
                <a16:creationId xmlns:a16="http://schemas.microsoft.com/office/drawing/2014/main" id="{D47AF287-C862-4CE1-8AEE-C2E3EB11CC50}"/>
              </a:ext>
            </a:extLst>
          </p:cNvPr>
          <p:cNvGraphicFramePr>
            <a:graphicFrameLocks noGrp="1"/>
          </p:cNvGraphicFramePr>
          <p:nvPr>
            <p:extLst/>
          </p:nvPr>
        </p:nvGraphicFramePr>
        <p:xfrm>
          <a:off x="7026912" y="5910834"/>
          <a:ext cx="1362075" cy="733616"/>
        </p:xfrm>
        <a:graphic>
          <a:graphicData uri="http://schemas.openxmlformats.org/drawingml/2006/table">
            <a:tbl>
              <a:tblPr firstRow="1" firstCol="1" bandRow="1"/>
              <a:tblGrid>
                <a:gridCol w="1362075">
                  <a:extLst>
                    <a:ext uri="{9D8B030D-6E8A-4147-A177-3AD203B41FA5}">
                      <a16:colId xmlns:a16="http://schemas.microsoft.com/office/drawing/2014/main" val="2722856690"/>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4915316"/>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Early Voting Clerk (Purple)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2282607455"/>
                  </a:ext>
                </a:extLst>
              </a:tr>
            </a:tbl>
          </a:graphicData>
        </a:graphic>
      </p:graphicFrame>
    </p:spTree>
    <p:extLst>
      <p:ext uri="{BB962C8B-B14F-4D97-AF65-F5344CB8AC3E}">
        <p14:creationId xmlns:p14="http://schemas.microsoft.com/office/powerpoint/2010/main" val="1577853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E51FC8-B6BD-55C5-5931-84D5EC0488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ED44925-8D25-74EE-9586-AE5607CAB18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9E6B47-637A-3BDF-BF67-F64F7AA98F1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61C1118-397B-362F-6A99-D03ED2F86A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3644D3C-B2BD-CDE3-EB03-5CB2ACFB538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560DFBE-1F3D-89B5-A3CC-6C96D2F2D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008951-C8A9-7C89-7922-864CA13F05E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5E7B75B-2994-785E-D02A-AF5FE4C9A3F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0CD938E-3E1A-7FA2-C23E-03CF2E73AFF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D343C13-3CA1-767D-78F0-54C02B562BF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54CEA50-BE3B-2358-A9A4-9C9CEDCE706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FF43A96-C87E-F5DA-A2FC-D4D8752F650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090466-500B-6586-3D00-1E51FAECCF6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2E1AA4B-1EB6-98B7-8337-1F4BE4A26E5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82CA22D-8060-4458-8FE5-139BD2F0B68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F448A4F-F687-B5F6-D86B-F635C9D3E1E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D86BBA1-1BBE-9094-3108-850559AD413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5F1A790-9901-B3EC-0E36-85915153BCD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4CCE64F-D542-6D67-1EB2-2E58CB825D2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1BACE26-AE9B-2B0A-B7C6-186D79287D8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585879-A6F5-D455-F65B-2B8ABAD001D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5E35FE2-C22D-0094-6889-EED73D7D4DA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C77A941-779D-E430-B7E2-689CAE6BC8B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4BA0C1A-E012-0E3B-90D7-7FF75F9D7CA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2147708-4E86-356D-295A-D7CCB86C396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651CFEF-A5CF-E296-FCC2-185C469464D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EF1B9FB-F459-6334-AC8E-67482A94DC9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B594B9-03E1-8088-ED47-4A22206AF9F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47B9A90-51A0-9D23-D50A-F46A42569D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6003E78-3FF7-C2FC-F127-04FB3DB59C5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DB3B31-4C80-02B4-15EC-50198BE6C2E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98D7741-93BD-FF1C-BC52-797948092EC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FE2D0BD-6B04-2C2C-D969-A924B86344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2123544-EAA8-DA08-74F9-8944B3AD74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7C8DCE7-E434-C58D-6D60-723C28573A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AEDC9FF-B1A4-B2A7-F6F4-4074F4FA973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BFC34EF-B2BD-A481-32B0-CE47A2AF368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5968671-755B-BB7B-FDAD-BEBBB32F25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781DE97-93FB-CD1C-6801-396C8D9144A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60E7BCB-9641-5E7F-672A-9CF56B0D6C8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E00933F-30F3-D145-18AA-CC9E4DD9BFC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45EB654-025C-CFFE-5516-6B04A6F307D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9B5C531-8192-FB1C-83AC-99B5A60B9D3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C8AD079-3CBA-61E0-56E9-6514627780A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95E670B-2687-012D-6A7A-7E6B05B681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87E0EDD-3AC1-0C56-7C07-6CD8E10024C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C829DDC-DD47-E54C-47E3-ECC76AB5DC3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8A37EA3-30C7-AA01-0CBA-5CABF7A3A15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8E83BE3-D9E0-54E6-BBB0-7612B715E76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ED32DBC-08DF-40EF-F2FB-185E442E4A5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CF8E3D0-32E7-B52F-A300-B378AC687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5FC47EA-A27D-3436-0B91-CA0C4EF326B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C89CA24-DB19-2AAC-C723-C6D94CFF073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5F10454-E3F8-12D4-2E5A-437B172AB32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F03CBDC-D653-3641-6C5B-7521E159861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F4B6C8B-04BD-1F98-3C72-A8706D060B5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F1C3EF9-72C1-3E65-6D2B-5EF9B268D56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D8783F5-4F87-1427-8098-7D652E19E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C5A693F-7FC0-937E-463F-2279B19123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B8B2D7C-F902-F621-E806-AE21699651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313E10-C0DF-547F-AD21-0EE7413996E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B22FE60-3A8A-5885-267D-730FE5613A8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5F535C0-2C11-4BCB-CD51-55B8ABD9FEF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4ABCBDF-89CE-E278-1EF3-3B608416B3F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B640C91-8115-C7B9-AEE2-C1502CC33B2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D5A7425-3D36-D886-9FA6-96637154311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AB2127C-E889-BCEE-5F20-8E1BA0A429B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21854D-86D3-161C-B0A9-F79F43E16BF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9003781-7357-BF31-B698-B2B7CA90116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F33F390-0FBF-47F0-6D8D-CE0BCD911CB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CDAD335-2AAE-189F-F0BC-81B2D876B6A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32A14EC-FA56-F68F-23FC-AFCC6987917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AB4BD9F-3A29-D193-24B4-B6173C7932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3D11313-4FBD-63AB-AE3F-BE8DB2F28BB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8AEF5C7-F4FA-4BBD-F4BA-920FDECC276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E1CA3C5-C277-D350-8D62-DD6747036F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A70FEB7-DBBF-4941-4E5A-B8BEA10B59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ADC8DFB-9E33-59FA-1A56-79EEB0017B4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C2EFFF8-A2E8-C53A-21C3-0B4F2100757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B7FE291-C337-743A-1C78-F364D599D65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73D2CC0-8057-EF9F-E61B-BE6CE66FEF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25A713D-BEA1-95D5-9031-C25503CD71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ED81638-84CE-EBFB-4659-11FCCDE15E6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ED1027E-84E0-3DDD-4208-8541D68B55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036FA52-0BB8-EBC8-2172-F89132B8276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5FB240-2EEE-7899-326B-893BA0938F0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3C6E778-0225-FF45-E8F6-A35BA234FF0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B44683-F2C1-7829-774E-02104E01CB8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329E929-A3D1-FC15-94A5-E94D29A8C37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148F091-2517-6F01-6EC5-EE85ED72CA6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EF1B466-7B8C-FEB4-9A65-8C0AF0F8845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212D105-24EF-2778-2328-6F4762E6705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765ABB6-1A9C-BC54-AB2C-8B29F8959A7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8CC44E9-2539-4A14-D3BC-8874E0AF5AA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536F3DA-0D65-A606-2706-581715AB429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C2FB728-FE0E-7F3E-CEDD-D9452ABC560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170FA55-5788-1DDE-DB34-ED506A43D1E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BE1E3CF-B4A3-6BAA-108F-2758AA30BAF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CA5F370-4803-07F3-73B4-21138A419F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C40B99C-3783-10F0-862A-076EF3ABC9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C48B56-A58E-32DE-DEA3-D65E9917C74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DB208C-B832-5859-7DA5-15AC6EB06F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F460CF9-D5BE-3D15-3FCB-2931B1497E9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703CD59-634A-3969-DB21-1BFA1AB1BC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0CD151B-AB13-F17C-AD0E-6E10A49558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F6398C3-0325-A726-5824-4A3BF63ECE7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DE1F553-FC0F-06D6-51F9-AB04CD09D6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943CF1E-972C-B5F4-059F-3D60DB2529A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0963760-9FD4-7702-65DC-96201FB89F4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BA71621-44EE-C3BA-119C-0634E1724B7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E5794A6-DB45-E50B-3AA8-5311C669BDA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BDC571-E3A0-807B-7422-8E9B559C4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C11C23-5EB5-94D9-7DF6-F5391F6D34B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A7091B-3606-B4F4-CCA4-9B956CD43C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CEFB793-D18A-F496-8DB5-4A9C686B097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02E1E2D-EB1B-AA4B-862B-D07EDB311C1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2E1CEF0-83BA-5AE8-9D5D-19707E1CD8E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712C60F-A087-21B2-EB68-2DA7EC765FC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D2B0238-04C0-7780-1A3A-5C99B3D5831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635CDA9-C78A-A339-9916-AC318359F3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2F91248-FF47-D5FB-0AEB-96EB3F75A0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DFFA781-E1DB-8FEE-19F1-C60912B106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C9A4FE-5337-B496-22DB-5F7277E7FA4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0A73AD5-A5D0-A35E-31DE-60088D09FF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E9AFA24-8D5E-7EA7-4FE5-09CF12060B0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B07C15D-AEFB-DD09-F20F-AB37A1457C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8AFB855-47DD-249E-716F-C31E1CB5BB0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787D2F7-33AF-0CE1-8D6F-9B243E0F636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69EB343-A40C-B4A6-95F9-FC0C5B9355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48AB150-E2EF-F3B6-8CC2-F80712BBAC4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F8AB54-CF88-85BD-F034-7A054901E9B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C29837E-68CD-459F-2172-C1E2A1BF67A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88BEF63-A8A9-507A-F374-5AA28E6BD54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988A311-6998-C60A-D1D9-9A74A5B68BF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6F5A90D6-3B33-7B7F-DCF0-7D0CE5845C1A}"/>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B50D6E92-EFEF-D368-A814-F1452D16487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7.1W</a:t>
            </a:r>
          </a:p>
        </p:txBody>
      </p:sp>
      <p:sp>
        <p:nvSpPr>
          <p:cNvPr id="142" name="Slide Number Placeholder 3">
            <a:extLst>
              <a:ext uri="{FF2B5EF4-FFF2-40B4-BE49-F238E27FC236}">
                <a16:creationId xmlns:a16="http://schemas.microsoft.com/office/drawing/2014/main" id="{8CFF0652-8ADD-469F-A844-7A55BC2F09E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28B5409A-A508-4ECE-BC91-83FE4BBE506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4" name="Content Placeholder 257">
            <a:extLst>
              <a:ext uri="{FF2B5EF4-FFF2-40B4-BE49-F238E27FC236}">
                <a16:creationId xmlns:a16="http://schemas.microsoft.com/office/drawing/2014/main" id="{7A28AD7C-E258-4032-979A-0B51AD6CB0D1}"/>
              </a:ext>
            </a:extLst>
          </p:cNvPr>
          <p:cNvSpPr txBox="1">
            <a:spLocks/>
          </p:cNvSpPr>
          <p:nvPr/>
        </p:nvSpPr>
        <p:spPr>
          <a:xfrm>
            <a:off x="838200" y="2272683"/>
            <a:ext cx="6359252"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Notice of Surrendered Ballot by Mail</a:t>
            </a: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6-13)</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Notifies election officers that voters surrendered their ballot to the early voting clerk at the office of the early voting clerk permitting the voter to vote in person at a polling place.</a:t>
            </a:r>
          </a:p>
        </p:txBody>
      </p:sp>
      <p:graphicFrame>
        <p:nvGraphicFramePr>
          <p:cNvPr id="148" name="Table 147">
            <a:extLst>
              <a:ext uri="{FF2B5EF4-FFF2-40B4-BE49-F238E27FC236}">
                <a16:creationId xmlns:a16="http://schemas.microsoft.com/office/drawing/2014/main" id="{D47AF287-C862-4CE1-8AEE-C2E3EB11CC50}"/>
              </a:ext>
            </a:extLst>
          </p:cNvPr>
          <p:cNvGraphicFramePr>
            <a:graphicFrameLocks noGrp="1"/>
          </p:cNvGraphicFramePr>
          <p:nvPr>
            <p:extLst/>
          </p:nvPr>
        </p:nvGraphicFramePr>
        <p:xfrm>
          <a:off x="9155053" y="5284654"/>
          <a:ext cx="1362075" cy="733616"/>
        </p:xfrm>
        <a:graphic>
          <a:graphicData uri="http://schemas.openxmlformats.org/drawingml/2006/table">
            <a:tbl>
              <a:tblPr firstRow="1" firstCol="1" bandRow="1"/>
              <a:tblGrid>
                <a:gridCol w="1362075">
                  <a:extLst>
                    <a:ext uri="{9D8B030D-6E8A-4147-A177-3AD203B41FA5}">
                      <a16:colId xmlns:a16="http://schemas.microsoft.com/office/drawing/2014/main" val="2722856690"/>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4915316"/>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Early Voting Clerk (Purple)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2282607455"/>
                  </a:ext>
                </a:extLst>
              </a:tr>
            </a:tbl>
          </a:graphicData>
        </a:graphic>
      </p:graphicFrame>
      <p:pic>
        <p:nvPicPr>
          <p:cNvPr id="146" name="Picture 145">
            <a:extLst>
              <a:ext uri="{FF2B5EF4-FFF2-40B4-BE49-F238E27FC236}">
                <a16:creationId xmlns:a16="http://schemas.microsoft.com/office/drawing/2014/main" id="{1C1654BD-3548-4983-9CE5-AE477692BA1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550107" y="2526809"/>
            <a:ext cx="4170433" cy="2572161"/>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356932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7957D5-36B8-D1AD-04A2-E9B82544CC0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338751F-CBB6-3C4B-7AC4-BB410AE90C9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90FF62A-306B-2B83-F822-5D88E8E5224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6E79ACE-1CE1-C03A-90C7-7BB619AB149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FB8BA29-3518-E241-2B49-B9DFC64037D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E1B5C7F-453A-1B67-3CC7-F7A69E469A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D97F881-C732-21DF-FC28-EBB5291143B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0482E80-FAA1-FD12-66BC-0A6EBB5BFFE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9D2EEC2-DF89-D33D-017A-B69B2964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60473-0E12-DD9C-F3F5-5FECD75C28B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59C4BA5-EFEB-9725-B705-5D3F56F156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0840CA5-F297-5107-EE45-7EE02A366FD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C2202D3-76FF-F4A9-A844-91DD2C2DAFF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6E242F-C2ED-AA9F-A91F-20C29CE2DE6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1282882-B09A-AD37-A675-A8A172BEBC7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DD844F0-37F4-4A38-ABEF-4E1734D689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91C9E5E-EFA0-0B81-E66E-FDE6E1A9761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53DB1F1-7D9C-8FEE-4EC5-D0F0760ECBB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A2CED6F-29E6-9252-B4BA-43E734AC48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9EA62CA-E2EF-4D8A-814F-9AAEACD667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F1535FB-7C95-E4F6-B6A7-75A01B83917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B725E7-657B-9470-7D33-C99E09A2585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83C94-11C9-298A-20B8-A8677DAC5D9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CC1F52-D56B-CC91-88B5-8E14F9A343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631F247-028E-9214-3679-E79866AD3AE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50ACFD1-F48C-7D1C-47C5-0D9B69E5C1F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F16A0-42EE-556E-4C23-27BE649F90C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48835DA-7539-4192-E0D6-729B081CC53C}"/>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532A37-0F87-6CE6-3FCE-CF883AD97A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FE9B6D8-9786-DABE-13EC-CDA9137FBAE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95A20A-F949-F711-AA55-054152D05FE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4CEDCB5-E26F-804E-BEBC-830CA91591F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3B7636-EC09-D1BA-DD52-BAA8AB22D85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A7D49FD-2CC6-F9C7-C863-7CD6A83794D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A003DF7-0537-9294-F6BD-9062319C25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EEAE0EB-11B9-EE76-08E1-A5F215EDF28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AD0D68B-CBDD-A6E6-7950-8ECED8C70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043690F-9ABB-2ADC-0479-47B3CA0F99A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370E59A-6564-2AE9-3668-564C945D717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F1155AF-0EA7-9665-3734-8AFA7DCB0E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DE03B35-B851-9318-161A-4C90A60E346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DD0D102-5066-301F-FCE9-BA673917FF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7219354-83F1-E143-9109-1CCF690DD2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8C49860-81AE-FA73-09A2-192D3BF07E8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421E909-FC31-4943-B2C0-27365FCB1A3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652697E-DF35-2D2C-C41D-80B2E52DF05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CD78723-A0EA-EBAD-84CC-C72AE268096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0F92C22-6EF1-93E8-F6C4-00546F30D8B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1172E43-8C47-6510-D681-D37291DCB6B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16E2AFC-B577-DED0-677F-29B27937470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A53D4E8-730F-4FA2-853E-227EC3C1969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A87D543-CF6F-1EBC-93F1-4EFFA4BDC21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D4A617-A4E1-2BE6-4FD0-EC54685FC53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49F1570-08C5-F92D-2537-604EF328234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85D25A-691D-04F0-1549-1641E50DDC2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606D8D5-BE94-6365-A412-FF215DAE5B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4941DE-98CF-F080-1BF7-DE0230612E3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F917AAF-1DF0-094D-BD5F-1D6225CD528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6F18ABF-175A-50FE-DE94-56D9AD6BE3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5533270-7DA5-2055-1F47-9CAFAAA267E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0E7B60-F9C4-BAA3-9122-571988C9F56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51FFFC3-D7CA-4A75-891A-480E5A84A7A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E5F2CC0-933C-1124-4A99-A5C7442FF9E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BCA30EF-36F4-5ED5-D15D-7FBC15FAF3E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04848E-5BA1-7CE8-BC76-68FEA348168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8CF368A-0E4A-6477-84B4-D7418BCF5CB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57447AA-90A0-21B3-6767-D0C63A6985D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46933A-6524-046B-ECE6-00D15498B1B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F67A6F9-CB36-E305-BFBB-81ABAEE837A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A5B4693-8F57-343C-C048-55CADC9FE6A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5E769F3-12CE-8D1C-8839-1C2E9804788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092A87-4D04-91D2-6BC9-0D786B88457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937E6A8-6527-5908-51CB-252143FB41D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5F890B-6E80-39D6-24AD-2AFE113926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E662ADE-2297-5BCF-B1CB-6A8BC8025AB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077707F-2B8D-AAA2-9ECC-8C6A3F5EEDF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391B1FA-4216-1CD6-6716-15B274A040C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7C013B6-722E-CBBD-6272-2340CCDA9F5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955FA2F-F5EA-D803-BA9D-658FD1802976}"/>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8FAA2D-0A35-181C-1F52-5C4D6959E2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FCF2E15-7994-4A95-CD22-C1BB965CCEE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0B8C413-6866-4554-D38E-89F882823F9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4E848F5-4D46-6D9D-92C1-1F5B612DEA7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E41912-A3B5-B2D6-DF8B-E8C78837E6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A925B7B-ABF6-BE0B-E8E2-827AD02CA4F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B899FC7-FEE7-DC8C-38BE-3B0EE4A1C9B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F06B375-F658-CC39-DD35-F98108A276E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7345426-BA8E-5F01-F32E-C6F641860B1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841C364-2C0B-D8C7-D775-60F7DE0B492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5AD5260-682B-EFE8-F7E0-51A3EABBA8D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F9FBEEA-3E9F-9FB1-5A45-9B230CCC696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20F38BB-306C-5C8F-A6C2-B468252F826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742F485-8421-2C47-8941-1625CAF4FE8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FFCEAA-9825-4DB1-8810-852C5A3959B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947AA22-2D10-AAD0-1BE6-472AE8282C4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8324E0C-60C7-F57C-9CFA-EF9D04467BF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EB9DF4B-1E78-1127-7676-0290DD4BE08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D313EEC-6D3F-9776-C6B9-9FCA596AD63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BA75CAD-88C7-7AC9-4C81-00BDA0C4E9C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365DFCD-65BA-A464-8D0D-071F49F730D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568670-C6B9-48D8-BE0E-E95D0D01445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9F91257-E1C4-4E24-FE43-DBDAA657C8B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8A67D24-B0AC-D918-2C86-B9B6F476562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763BF13-4E3B-2188-B9F0-017AAC6940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70B3F6B-C41B-3D64-F1BF-7D2A209BE8F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B9A979E-B02B-A292-3D08-E6FFF9A5FE5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2E83AB6-97FF-4B68-E71C-50E2831569D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B00766F-06DD-5673-E2A5-362513449E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D7E470E-6E05-A459-2237-339D025E78B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2286B25-B003-C21D-E02E-E0F2DCAEA4C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433442D-5202-0296-A41E-A9AC29E0C2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1F72395-FC8B-C7DF-FEF0-C1C737BAECC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D546608-562A-C139-C085-67FAAA66F34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DF63F28-EDC8-70FF-605E-A8F49C6FD4D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2CF4FC5-3E18-0CB1-68B4-C3B037F225F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DEE48E3-BA8A-6035-12D1-25E6F49561B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E1044EA-3D10-6DAE-E4EC-72D6B84BE0F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D574734-4FF1-06B8-A831-38BD7142B6A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8E0CC84-1E74-BF9C-3F59-1613D29063D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9728D15-F6A4-0C74-9D62-4D4E6214DB5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FD7651-1D97-3726-46B4-F4E931D3755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8C700E-B196-B3A0-1B1D-FBB99A393C4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BE81F4E-9439-9BFA-6202-DC0AB7A4EAF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2F48C8E-3EBC-B712-768A-A53B96C63F0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E885823-ED8F-B227-9853-71E64F8F850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E559805-7AAF-F713-C7AA-7CF8AF0DDC5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CF2D161-B7BE-5673-D901-BC20303A021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6AAF24B-A767-98CE-BC75-6ABE1441F99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948C67-7817-6389-8678-E1A05BF4257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6FCE4C-AE31-7E30-D9E5-E890F0EE868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B93FA9B-89CB-2275-0E7B-92BF5D150E1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34BE4FE-1BCA-E349-A25E-80E1C996F3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B568B12-1CA4-D557-0B6A-8C75CF9D98B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E560E36-8E4E-31E3-A5ED-DA70915DFC2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444E34-14ED-162A-E7BE-213F6A1A691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7.2A</a:t>
            </a:r>
          </a:p>
        </p:txBody>
      </p:sp>
      <p:sp>
        <p:nvSpPr>
          <p:cNvPr id="141" name="Slide Number Placeholder 3">
            <a:extLst>
              <a:ext uri="{FF2B5EF4-FFF2-40B4-BE49-F238E27FC236}">
                <a16:creationId xmlns:a16="http://schemas.microsoft.com/office/drawing/2014/main" id="{5F850F6D-583E-4844-B730-B7D0C2C859F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6B7FD76-5756-459E-8A1B-83C26EBD8C5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3" name="Content Placeholder 1">
            <a:extLst>
              <a:ext uri="{FF2B5EF4-FFF2-40B4-BE49-F238E27FC236}">
                <a16:creationId xmlns:a16="http://schemas.microsoft.com/office/drawing/2014/main" id="{89185555-C57C-412C-8F23-80B227BD54B0}"/>
              </a:ext>
            </a:extLst>
          </p:cNvPr>
          <p:cNvSpPr txBox="1">
            <a:spLocks/>
          </p:cNvSpPr>
          <p:nvPr/>
        </p:nvSpPr>
        <p:spPr>
          <a:xfrm>
            <a:off x="838199" y="227330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Voters who are physically unable to enter the polling place without assistance or likelihood of injuring their health, are entitled to curbside voting. </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Curbside voting must be available at all polling places during early voting and on election day. When voters use curbside, their vehicle becomes the voting booth. </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four or more election officials are present at the polling place, two election officers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must </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deliver the ballot to the voter. </a:t>
            </a:r>
          </a:p>
        </p:txBody>
      </p:sp>
    </p:spTree>
    <p:extLst>
      <p:ext uri="{BB962C8B-B14F-4D97-AF65-F5344CB8AC3E}">
        <p14:creationId xmlns:p14="http://schemas.microsoft.com/office/powerpoint/2010/main" val="1389813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7957D5-36B8-D1AD-04A2-E9B82544CC0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338751F-CBB6-3C4B-7AC4-BB410AE90C9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90FF62A-306B-2B83-F822-5D88E8E5224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6E79ACE-1CE1-C03A-90C7-7BB619AB149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FB8BA29-3518-E241-2B49-B9DFC64037D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E1B5C7F-453A-1B67-3CC7-F7A69E469A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D97F881-C732-21DF-FC28-EBB5291143B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0482E80-FAA1-FD12-66BC-0A6EBB5BFFE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9D2EEC2-DF89-D33D-017A-B69B2964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60473-0E12-DD9C-F3F5-5FECD75C28B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59C4BA5-EFEB-9725-B705-5D3F56F156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0840CA5-F297-5107-EE45-7EE02A366FD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C2202D3-76FF-F4A9-A844-91DD2C2DAFF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6E242F-C2ED-AA9F-A91F-20C29CE2DE6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1282882-B09A-AD37-A675-A8A172BEBC7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DD844F0-37F4-4A38-ABEF-4E1734D689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91C9E5E-EFA0-0B81-E66E-FDE6E1A9761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53DB1F1-7D9C-8FEE-4EC5-D0F0760ECBB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A2CED6F-29E6-9252-B4BA-43E734AC48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9EA62CA-E2EF-4D8A-814F-9AAEACD667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F1535FB-7C95-E4F6-B6A7-75A01B83917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B725E7-657B-9470-7D33-C99E09A2585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83C94-11C9-298A-20B8-A8677DAC5D9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CC1F52-D56B-CC91-88B5-8E14F9A343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631F247-028E-9214-3679-E79866AD3AE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50ACFD1-F48C-7D1C-47C5-0D9B69E5C1F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F16A0-42EE-556E-4C23-27BE649F90C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48835DA-7539-4192-E0D6-729B081CC53C}"/>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532A37-0F87-6CE6-3FCE-CF883AD97A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FE9B6D8-9786-DABE-13EC-CDA9137FBAE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95A20A-F949-F711-AA55-054152D05FE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4CEDCB5-E26F-804E-BEBC-830CA91591F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3B7636-EC09-D1BA-DD52-BAA8AB22D85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A7D49FD-2CC6-F9C7-C863-7CD6A83794D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A003DF7-0537-9294-F6BD-9062319C25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EEAE0EB-11B9-EE76-08E1-A5F215EDF28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AD0D68B-CBDD-A6E6-7950-8ECED8C70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043690F-9ABB-2ADC-0479-47B3CA0F99A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370E59A-6564-2AE9-3668-564C945D717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F1155AF-0EA7-9665-3734-8AFA7DCB0E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DE03B35-B851-9318-161A-4C90A60E346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DD0D102-5066-301F-FCE9-BA673917FF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7219354-83F1-E143-9109-1CCF690DD2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8C49860-81AE-FA73-09A2-192D3BF07E8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421E909-FC31-4943-B2C0-27365FCB1A3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652697E-DF35-2D2C-C41D-80B2E52DF05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CD78723-A0EA-EBAD-84CC-C72AE268096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0F92C22-6EF1-93E8-F6C4-00546F30D8B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1172E43-8C47-6510-D681-D37291DCB6B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16E2AFC-B577-DED0-677F-29B27937470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A53D4E8-730F-4FA2-853E-227EC3C1969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A87D543-CF6F-1EBC-93F1-4EFFA4BDC21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D4A617-A4E1-2BE6-4FD0-EC54685FC53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49F1570-08C5-F92D-2537-604EF328234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85D25A-691D-04F0-1549-1641E50DDC2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606D8D5-BE94-6365-A412-FF215DAE5B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4941DE-98CF-F080-1BF7-DE0230612E3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F917AAF-1DF0-094D-BD5F-1D6225CD528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6F18ABF-175A-50FE-DE94-56D9AD6BE3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5533270-7DA5-2055-1F47-9CAFAAA267E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0E7B60-F9C4-BAA3-9122-571988C9F56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51FFFC3-D7CA-4A75-891A-480E5A84A7A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E5F2CC0-933C-1124-4A99-A5C7442FF9E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BCA30EF-36F4-5ED5-D15D-7FBC15FAF3E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04848E-5BA1-7CE8-BC76-68FEA348168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8CF368A-0E4A-6477-84B4-D7418BCF5CB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57447AA-90A0-21B3-6767-D0C63A6985D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46933A-6524-046B-ECE6-00D15498B1B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F67A6F9-CB36-E305-BFBB-81ABAEE837A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A5B4693-8F57-343C-C048-55CADC9FE6A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5E769F3-12CE-8D1C-8839-1C2E9804788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092A87-4D04-91D2-6BC9-0D786B88457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937E6A8-6527-5908-51CB-252143FB41D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5F890B-6E80-39D6-24AD-2AFE113926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E662ADE-2297-5BCF-B1CB-6A8BC8025AB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077707F-2B8D-AAA2-9ECC-8C6A3F5EEDF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391B1FA-4216-1CD6-6716-15B274A040C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7C013B6-722E-CBBD-6272-2340CCDA9F5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955FA2F-F5EA-D803-BA9D-658FD1802976}"/>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8FAA2D-0A35-181C-1F52-5C4D6959E2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FCF2E15-7994-4A95-CD22-C1BB965CCEE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0B8C413-6866-4554-D38E-89F882823F9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4E848F5-4D46-6D9D-92C1-1F5B612DEA7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E41912-A3B5-B2D6-DF8B-E8C78837E6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A925B7B-ABF6-BE0B-E8E2-827AD02CA4F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B899FC7-FEE7-DC8C-38BE-3B0EE4A1C9B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F06B375-F658-CC39-DD35-F98108A276E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7345426-BA8E-5F01-F32E-C6F641860B1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841C364-2C0B-D8C7-D775-60F7DE0B492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5AD5260-682B-EFE8-F7E0-51A3EABBA8D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F9FBEEA-3E9F-9FB1-5A45-9B230CCC696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20F38BB-306C-5C8F-A6C2-B468252F826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742F485-8421-2C47-8941-1625CAF4FE8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FFCEAA-9825-4DB1-8810-852C5A3959B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947AA22-2D10-AAD0-1BE6-472AE8282C4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8324E0C-60C7-F57C-9CFA-EF9D04467BF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EB9DF4B-1E78-1127-7676-0290DD4BE08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D313EEC-6D3F-9776-C6B9-9FCA596AD63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BA75CAD-88C7-7AC9-4C81-00BDA0C4E9C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365DFCD-65BA-A464-8D0D-071F49F730D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568670-C6B9-48D8-BE0E-E95D0D01445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9F91257-E1C4-4E24-FE43-DBDAA657C8B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8A67D24-B0AC-D918-2C86-B9B6F476562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763BF13-4E3B-2188-B9F0-017AAC6940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70B3F6B-C41B-3D64-F1BF-7D2A209BE8F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B9A979E-B02B-A292-3D08-E6FFF9A5FE5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2E83AB6-97FF-4B68-E71C-50E2831569D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B00766F-06DD-5673-E2A5-362513449E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D7E470E-6E05-A459-2237-339D025E78B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2286B25-B003-C21D-E02E-E0F2DCAEA4C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433442D-5202-0296-A41E-A9AC29E0C2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1F72395-FC8B-C7DF-FEF0-C1C737BAECC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D546608-562A-C139-C085-67FAAA66F34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DF63F28-EDC8-70FF-605E-A8F49C6FD4D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2CF4FC5-3E18-0CB1-68B4-C3B037F225F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DEE48E3-BA8A-6035-12D1-25E6F49561B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E1044EA-3D10-6DAE-E4EC-72D6B84BE0F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D574734-4FF1-06B8-A831-38BD7142B6A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8E0CC84-1E74-BF9C-3F59-1613D29063D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9728D15-F6A4-0C74-9D62-4D4E6214DB5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FD7651-1D97-3726-46B4-F4E931D3755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8C700E-B196-B3A0-1B1D-FBB99A393C4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BE81F4E-9439-9BFA-6202-DC0AB7A4EAF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2F48C8E-3EBC-B712-768A-A53B96C63F0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E885823-ED8F-B227-9853-71E64F8F850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E559805-7AAF-F713-C7AA-7CF8AF0DDC5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CF2D161-B7BE-5673-D901-BC20303A021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6AAF24B-A767-98CE-BC75-6ABE1441F99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948C67-7817-6389-8678-E1A05BF4257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6FCE4C-AE31-7E30-D9E5-E890F0EE868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B93FA9B-89CB-2275-0E7B-92BF5D150E1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34BE4FE-1BCA-E349-A25E-80E1C996F3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B568B12-1CA4-D557-0B6A-8C75CF9D98B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E560E36-8E4E-31E3-A5ED-DA70915DFC2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444E34-14ED-162A-E7BE-213F6A1A691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7.2A</a:t>
            </a:r>
          </a:p>
        </p:txBody>
      </p:sp>
      <p:sp>
        <p:nvSpPr>
          <p:cNvPr id="141" name="Slide Number Placeholder 3">
            <a:extLst>
              <a:ext uri="{FF2B5EF4-FFF2-40B4-BE49-F238E27FC236}">
                <a16:creationId xmlns:a16="http://schemas.microsoft.com/office/drawing/2014/main" id="{5F850F6D-583E-4844-B730-B7D0C2C859F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6B7FD76-5756-459E-8A1B-83C26EBD8C5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3" name="Content Placeholder 1">
            <a:extLst>
              <a:ext uri="{FF2B5EF4-FFF2-40B4-BE49-F238E27FC236}">
                <a16:creationId xmlns:a16="http://schemas.microsoft.com/office/drawing/2014/main" id="{89185555-C57C-412C-8F23-80B227BD54B0}"/>
              </a:ext>
            </a:extLst>
          </p:cNvPr>
          <p:cNvSpPr txBox="1">
            <a:spLocks/>
          </p:cNvSpPr>
          <p:nvPr/>
        </p:nvSpPr>
        <p:spPr>
          <a:xfrm>
            <a:off x="838199" y="2273300"/>
            <a:ext cx="10576945"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person who transports seven or more curbside voters to the polling place during the voting period must complete the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Information of Person Who Provided Transportation to a Total of Seven or More Curbside Voters During</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rPr>
              <a:t> Early Voting and Election Day</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7-65). To process a curbside voter:</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Compete the proper check-in procedure as shown in the previous scenarios.</a:t>
            </a:r>
          </a:p>
          <a:p>
            <a:pPr marL="13716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using an ePollbook, some devices will not print until it reaches connectivity with the printer when processing a curbside voter.</a:t>
            </a:r>
          </a:p>
          <a:p>
            <a:pPr marL="13716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Curbside voters must sign an affidavit stating that they are physically unable to enter the polling place or are requesting a reasonable accommodation. </a:t>
            </a:r>
          </a:p>
        </p:txBody>
      </p:sp>
    </p:spTree>
    <p:extLst>
      <p:ext uri="{BB962C8B-B14F-4D97-AF65-F5344CB8AC3E}">
        <p14:creationId xmlns:p14="http://schemas.microsoft.com/office/powerpoint/2010/main" val="3733038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7957D5-36B8-D1AD-04A2-E9B82544CC0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338751F-CBB6-3C4B-7AC4-BB410AE90C9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90FF62A-306B-2B83-F822-5D88E8E5224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6E79ACE-1CE1-C03A-90C7-7BB619AB149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FB8BA29-3518-E241-2B49-B9DFC64037D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E1B5C7F-453A-1B67-3CC7-F7A69E469A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D97F881-C732-21DF-FC28-EBB5291143B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0482E80-FAA1-FD12-66BC-0A6EBB5BFFE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9D2EEC2-DF89-D33D-017A-B69B2964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60473-0E12-DD9C-F3F5-5FECD75C28B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59C4BA5-EFEB-9725-B705-5D3F56F156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0840CA5-F297-5107-EE45-7EE02A366FD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C2202D3-76FF-F4A9-A844-91DD2C2DAFF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6E242F-C2ED-AA9F-A91F-20C29CE2DE6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1282882-B09A-AD37-A675-A8A172BEBC7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DD844F0-37F4-4A38-ABEF-4E1734D689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91C9E5E-EFA0-0B81-E66E-FDE6E1A9761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53DB1F1-7D9C-8FEE-4EC5-D0F0760ECBB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A2CED6F-29E6-9252-B4BA-43E734AC48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9EA62CA-E2EF-4D8A-814F-9AAEACD667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F1535FB-7C95-E4F6-B6A7-75A01B83917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B725E7-657B-9470-7D33-C99E09A2585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83C94-11C9-298A-20B8-A8677DAC5D9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CC1F52-D56B-CC91-88B5-8E14F9A343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631F247-028E-9214-3679-E79866AD3AE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50ACFD1-F48C-7D1C-47C5-0D9B69E5C1F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F16A0-42EE-556E-4C23-27BE649F90C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48835DA-7539-4192-E0D6-729B081CC53C}"/>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532A37-0F87-6CE6-3FCE-CF883AD97A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FE9B6D8-9786-DABE-13EC-CDA9137FBAE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95A20A-F949-F711-AA55-054152D05FE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4CEDCB5-E26F-804E-BEBC-830CA91591F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3B7636-EC09-D1BA-DD52-BAA8AB22D85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A7D49FD-2CC6-F9C7-C863-7CD6A83794D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A003DF7-0537-9294-F6BD-9062319C25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EEAE0EB-11B9-EE76-08E1-A5F215EDF28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AD0D68B-CBDD-A6E6-7950-8ECED8C70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043690F-9ABB-2ADC-0479-47B3CA0F99A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370E59A-6564-2AE9-3668-564C945D717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F1155AF-0EA7-9665-3734-8AFA7DCB0E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DE03B35-B851-9318-161A-4C90A60E346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DD0D102-5066-301F-FCE9-BA673917FF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7219354-83F1-E143-9109-1CCF690DD2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8C49860-81AE-FA73-09A2-192D3BF07E8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421E909-FC31-4943-B2C0-27365FCB1A3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652697E-DF35-2D2C-C41D-80B2E52DF05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CD78723-A0EA-EBAD-84CC-C72AE268096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0F92C22-6EF1-93E8-F6C4-00546F30D8B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1172E43-8C47-6510-D681-D37291DCB6B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16E2AFC-B577-DED0-677F-29B27937470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A53D4E8-730F-4FA2-853E-227EC3C1969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A87D543-CF6F-1EBC-93F1-4EFFA4BDC21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D4A617-A4E1-2BE6-4FD0-EC54685FC53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49F1570-08C5-F92D-2537-604EF328234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85D25A-691D-04F0-1549-1641E50DDC2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606D8D5-BE94-6365-A412-FF215DAE5B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4941DE-98CF-F080-1BF7-DE0230612E3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F917AAF-1DF0-094D-BD5F-1D6225CD528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6F18ABF-175A-50FE-DE94-56D9AD6BE3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5533270-7DA5-2055-1F47-9CAFAAA267E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0E7B60-F9C4-BAA3-9122-571988C9F56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51FFFC3-D7CA-4A75-891A-480E5A84A7A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E5F2CC0-933C-1124-4A99-A5C7442FF9E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BCA30EF-36F4-5ED5-D15D-7FBC15FAF3E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04848E-5BA1-7CE8-BC76-68FEA348168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8CF368A-0E4A-6477-84B4-D7418BCF5CB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57447AA-90A0-21B3-6767-D0C63A6985D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46933A-6524-046B-ECE6-00D15498B1B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F67A6F9-CB36-E305-BFBB-81ABAEE837A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A5B4693-8F57-343C-C048-55CADC9FE6A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5E769F3-12CE-8D1C-8839-1C2E9804788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092A87-4D04-91D2-6BC9-0D786B88457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937E6A8-6527-5908-51CB-252143FB41D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5F890B-6E80-39D6-24AD-2AFE113926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E662ADE-2297-5BCF-B1CB-6A8BC8025AB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077707F-2B8D-AAA2-9ECC-8C6A3F5EEDF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391B1FA-4216-1CD6-6716-15B274A040C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7C013B6-722E-CBBD-6272-2340CCDA9F5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955FA2F-F5EA-D803-BA9D-658FD1802976}"/>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8FAA2D-0A35-181C-1F52-5C4D6959E2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FCF2E15-7994-4A95-CD22-C1BB965CCEE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0B8C413-6866-4554-D38E-89F882823F9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4E848F5-4D46-6D9D-92C1-1F5B612DEA7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E41912-A3B5-B2D6-DF8B-E8C78837E6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A925B7B-ABF6-BE0B-E8E2-827AD02CA4F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B899FC7-FEE7-DC8C-38BE-3B0EE4A1C9B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F06B375-F658-CC39-DD35-F98108A276E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7345426-BA8E-5F01-F32E-C6F641860B1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841C364-2C0B-D8C7-D775-60F7DE0B492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5AD5260-682B-EFE8-F7E0-51A3EABBA8D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F9FBEEA-3E9F-9FB1-5A45-9B230CCC696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20F38BB-306C-5C8F-A6C2-B468252F826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742F485-8421-2C47-8941-1625CAF4FE8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FFCEAA-9825-4DB1-8810-852C5A3959B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947AA22-2D10-AAD0-1BE6-472AE8282C4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8324E0C-60C7-F57C-9CFA-EF9D04467BF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EB9DF4B-1E78-1127-7676-0290DD4BE08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D313EEC-6D3F-9776-C6B9-9FCA596AD63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BA75CAD-88C7-7AC9-4C81-00BDA0C4E9C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365DFCD-65BA-A464-8D0D-071F49F730D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568670-C6B9-48D8-BE0E-E95D0D01445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9F91257-E1C4-4E24-FE43-DBDAA657C8B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8A67D24-B0AC-D918-2C86-B9B6F476562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763BF13-4E3B-2188-B9F0-017AAC6940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70B3F6B-C41B-3D64-F1BF-7D2A209BE8F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B9A979E-B02B-A292-3D08-E6FFF9A5FE5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2E83AB6-97FF-4B68-E71C-50E2831569D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B00766F-06DD-5673-E2A5-362513449E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D7E470E-6E05-A459-2237-339D025E78B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2286B25-B003-C21D-E02E-E0F2DCAEA4C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433442D-5202-0296-A41E-A9AC29E0C2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1F72395-FC8B-C7DF-FEF0-C1C737BAECC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D546608-562A-C139-C085-67FAAA66F34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DF63F28-EDC8-70FF-605E-A8F49C6FD4D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2CF4FC5-3E18-0CB1-68B4-C3B037F225F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DEE48E3-BA8A-6035-12D1-25E6F49561B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E1044EA-3D10-6DAE-E4EC-72D6B84BE0F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D574734-4FF1-06B8-A831-38BD7142B6A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8E0CC84-1E74-BF9C-3F59-1613D29063D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9728D15-F6A4-0C74-9D62-4D4E6214DB5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FD7651-1D97-3726-46B4-F4E931D3755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8C700E-B196-B3A0-1B1D-FBB99A393C4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BE81F4E-9439-9BFA-6202-DC0AB7A4EAF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2F48C8E-3EBC-B712-768A-A53B96C63F0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E885823-ED8F-B227-9853-71E64F8F850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E559805-7AAF-F713-C7AA-7CF8AF0DDC5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CF2D161-B7BE-5673-D901-BC20303A021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6AAF24B-A767-98CE-BC75-6ABE1441F99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948C67-7817-6389-8678-E1A05BF4257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6FCE4C-AE31-7E30-D9E5-E890F0EE868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B93FA9B-89CB-2275-0E7B-92BF5D150E1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34BE4FE-1BCA-E349-A25E-80E1C996F3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B568B12-1CA4-D557-0B6A-8C75CF9D98B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E560E36-8E4E-31E3-A5ED-DA70915DFC2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444E34-14ED-162A-E7BE-213F6A1A691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7.2A</a:t>
            </a:r>
          </a:p>
        </p:txBody>
      </p:sp>
      <p:sp>
        <p:nvSpPr>
          <p:cNvPr id="141" name="Slide Number Placeholder 3">
            <a:extLst>
              <a:ext uri="{FF2B5EF4-FFF2-40B4-BE49-F238E27FC236}">
                <a16:creationId xmlns:a16="http://schemas.microsoft.com/office/drawing/2014/main" id="{5F850F6D-583E-4844-B730-B7D0C2C859F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6B7FD76-5756-459E-8A1B-83C26EBD8C5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3" name="Content Placeholder 1">
            <a:extLst>
              <a:ext uri="{FF2B5EF4-FFF2-40B4-BE49-F238E27FC236}">
                <a16:creationId xmlns:a16="http://schemas.microsoft.com/office/drawing/2014/main" id="{89185555-C57C-412C-8F23-80B227BD54B0}"/>
              </a:ext>
            </a:extLst>
          </p:cNvPr>
          <p:cNvSpPr txBox="1">
            <a:spLocks/>
          </p:cNvSpPr>
          <p:nvPr/>
        </p:nvSpPr>
        <p:spPr>
          <a:xfrm>
            <a:off x="838199" y="227330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2"/>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Obtain the curbside voter’s ballot and the curbside cart with voting equipment, secrecy envelope, any necessary forms, and supplies, if applicable.</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2"/>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Have the curbside voter complete any necessary forms, if applicable. </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2"/>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Hand the curbside voter their ballot. Allow the voter to vote in privacy.</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2"/>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Once the curbside voter has marked his or her ballot:</a:t>
            </a:r>
          </a:p>
          <a:p>
            <a:pPr marL="13716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curbside voter will insert the ballot into a secrecy envelope and hand it to you (do not seal). Return to the polling place with the curbside cart, secrecy envelope containing the voter’s marked ballot, and any completed forms.</a:t>
            </a:r>
          </a:p>
        </p:txBody>
      </p:sp>
    </p:spTree>
    <p:extLst>
      <p:ext uri="{BB962C8B-B14F-4D97-AF65-F5344CB8AC3E}">
        <p14:creationId xmlns:p14="http://schemas.microsoft.com/office/powerpoint/2010/main" val="3261210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7957D5-36B8-D1AD-04A2-E9B82544CC0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338751F-CBB6-3C4B-7AC4-BB410AE90C9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90FF62A-306B-2B83-F822-5D88E8E5224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6E79ACE-1CE1-C03A-90C7-7BB619AB149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FB8BA29-3518-E241-2B49-B9DFC64037D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E1B5C7F-453A-1B67-3CC7-F7A69E469A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D97F881-C732-21DF-FC28-EBB5291143B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0482E80-FAA1-FD12-66BC-0A6EBB5BFFE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9D2EEC2-DF89-D33D-017A-B69B2964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60473-0E12-DD9C-F3F5-5FECD75C28B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59C4BA5-EFEB-9725-B705-5D3F56F156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0840CA5-F297-5107-EE45-7EE02A366FD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C2202D3-76FF-F4A9-A844-91DD2C2DAFF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6E242F-C2ED-AA9F-A91F-20C29CE2DE6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1282882-B09A-AD37-A675-A8A172BEBC7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DD844F0-37F4-4A38-ABEF-4E1734D689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91C9E5E-EFA0-0B81-E66E-FDE6E1A9761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53DB1F1-7D9C-8FEE-4EC5-D0F0760ECBB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A2CED6F-29E6-9252-B4BA-43E734AC48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9EA62CA-E2EF-4D8A-814F-9AAEACD667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F1535FB-7C95-E4F6-B6A7-75A01B83917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B725E7-657B-9470-7D33-C99E09A2585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83C94-11C9-298A-20B8-A8677DAC5D9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CC1F52-D56B-CC91-88B5-8E14F9A343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631F247-028E-9214-3679-E79866AD3AE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50ACFD1-F48C-7D1C-47C5-0D9B69E5C1F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F16A0-42EE-556E-4C23-27BE649F90C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48835DA-7539-4192-E0D6-729B081CC53C}"/>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532A37-0F87-6CE6-3FCE-CF883AD97A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FE9B6D8-9786-DABE-13EC-CDA9137FBAE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95A20A-F949-F711-AA55-054152D05FE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4CEDCB5-E26F-804E-BEBC-830CA91591F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3B7636-EC09-D1BA-DD52-BAA8AB22D85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A7D49FD-2CC6-F9C7-C863-7CD6A83794D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A003DF7-0537-9294-F6BD-9062319C25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EEAE0EB-11B9-EE76-08E1-A5F215EDF28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AD0D68B-CBDD-A6E6-7950-8ECED8C70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043690F-9ABB-2ADC-0479-47B3CA0F99A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370E59A-6564-2AE9-3668-564C945D717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F1155AF-0EA7-9665-3734-8AFA7DCB0E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DE03B35-B851-9318-161A-4C90A60E346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DD0D102-5066-301F-FCE9-BA673917FF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7219354-83F1-E143-9109-1CCF690DD2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8C49860-81AE-FA73-09A2-192D3BF07E8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421E909-FC31-4943-B2C0-27365FCB1A3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652697E-DF35-2D2C-C41D-80B2E52DF05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CD78723-A0EA-EBAD-84CC-C72AE268096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0F92C22-6EF1-93E8-F6C4-00546F30D8B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1172E43-8C47-6510-D681-D37291DCB6B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16E2AFC-B577-DED0-677F-29B27937470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A53D4E8-730F-4FA2-853E-227EC3C1969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A87D543-CF6F-1EBC-93F1-4EFFA4BDC21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D4A617-A4E1-2BE6-4FD0-EC54685FC53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49F1570-08C5-F92D-2537-604EF328234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85D25A-691D-04F0-1549-1641E50DDC2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606D8D5-BE94-6365-A412-FF215DAE5B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4941DE-98CF-F080-1BF7-DE0230612E3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F917AAF-1DF0-094D-BD5F-1D6225CD528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6F18ABF-175A-50FE-DE94-56D9AD6BE3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5533270-7DA5-2055-1F47-9CAFAAA267E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0E7B60-F9C4-BAA3-9122-571988C9F56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51FFFC3-D7CA-4A75-891A-480E5A84A7A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E5F2CC0-933C-1124-4A99-A5C7442FF9E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BCA30EF-36F4-5ED5-D15D-7FBC15FAF3E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04848E-5BA1-7CE8-BC76-68FEA348168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8CF368A-0E4A-6477-84B4-D7418BCF5CB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57447AA-90A0-21B3-6767-D0C63A6985D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46933A-6524-046B-ECE6-00D15498B1B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F67A6F9-CB36-E305-BFBB-81ABAEE837A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A5B4693-8F57-343C-C048-55CADC9FE6A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5E769F3-12CE-8D1C-8839-1C2E9804788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092A87-4D04-91D2-6BC9-0D786B88457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937E6A8-6527-5908-51CB-252143FB41D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5F890B-6E80-39D6-24AD-2AFE113926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E662ADE-2297-5BCF-B1CB-6A8BC8025AB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077707F-2B8D-AAA2-9ECC-8C6A3F5EEDF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391B1FA-4216-1CD6-6716-15B274A040C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7C013B6-722E-CBBD-6272-2340CCDA9F5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955FA2F-F5EA-D803-BA9D-658FD1802976}"/>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8FAA2D-0A35-181C-1F52-5C4D6959E2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FCF2E15-7994-4A95-CD22-C1BB965CCEE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0B8C413-6866-4554-D38E-89F882823F9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4E848F5-4D46-6D9D-92C1-1F5B612DEA7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E41912-A3B5-B2D6-DF8B-E8C78837E6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A925B7B-ABF6-BE0B-E8E2-827AD02CA4F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B899FC7-FEE7-DC8C-38BE-3B0EE4A1C9B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F06B375-F658-CC39-DD35-F98108A276E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7345426-BA8E-5F01-F32E-C6F641860B1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841C364-2C0B-D8C7-D775-60F7DE0B492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5AD5260-682B-EFE8-F7E0-51A3EABBA8D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F9FBEEA-3E9F-9FB1-5A45-9B230CCC696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20F38BB-306C-5C8F-A6C2-B468252F826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742F485-8421-2C47-8941-1625CAF4FE8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FFCEAA-9825-4DB1-8810-852C5A3959B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947AA22-2D10-AAD0-1BE6-472AE8282C4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8324E0C-60C7-F57C-9CFA-EF9D04467BF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EB9DF4B-1E78-1127-7676-0290DD4BE08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D313EEC-6D3F-9776-C6B9-9FCA596AD63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BA75CAD-88C7-7AC9-4C81-00BDA0C4E9C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365DFCD-65BA-A464-8D0D-071F49F730D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568670-C6B9-48D8-BE0E-E95D0D01445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9F91257-E1C4-4E24-FE43-DBDAA657C8B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8A67D24-B0AC-D918-2C86-B9B6F476562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763BF13-4E3B-2188-B9F0-017AAC6940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70B3F6B-C41B-3D64-F1BF-7D2A209BE8F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B9A979E-B02B-A292-3D08-E6FFF9A5FE5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2E83AB6-97FF-4B68-E71C-50E2831569D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B00766F-06DD-5673-E2A5-362513449E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D7E470E-6E05-A459-2237-339D025E78B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2286B25-B003-C21D-E02E-E0F2DCAEA4C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433442D-5202-0296-A41E-A9AC29E0C2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1F72395-FC8B-C7DF-FEF0-C1C737BAECC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D546608-562A-C139-C085-67FAAA66F34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DF63F28-EDC8-70FF-605E-A8F49C6FD4D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2CF4FC5-3E18-0CB1-68B4-C3B037F225F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DEE48E3-BA8A-6035-12D1-25E6F49561B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E1044EA-3D10-6DAE-E4EC-72D6B84BE0F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D574734-4FF1-06B8-A831-38BD7142B6A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8E0CC84-1E74-BF9C-3F59-1613D29063D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9728D15-F6A4-0C74-9D62-4D4E6214DB5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FD7651-1D97-3726-46B4-F4E931D3755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8C700E-B196-B3A0-1B1D-FBB99A393C4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BE81F4E-9439-9BFA-6202-DC0AB7A4EAF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2F48C8E-3EBC-B712-768A-A53B96C63F0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E885823-ED8F-B227-9853-71E64F8F850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E559805-7AAF-F713-C7AA-7CF8AF0DDC5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CF2D161-B7BE-5673-D901-BC20303A021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6AAF24B-A767-98CE-BC75-6ABE1441F99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948C67-7817-6389-8678-E1A05BF4257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6FCE4C-AE31-7E30-D9E5-E890F0EE868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B93FA9B-89CB-2275-0E7B-92BF5D150E1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34BE4FE-1BCA-E349-A25E-80E1C996F3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B568B12-1CA4-D557-0B6A-8C75CF9D98B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E560E36-8E4E-31E3-A5ED-DA70915DFC2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444E34-14ED-162A-E7BE-213F6A1A691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7.2A</a:t>
            </a:r>
          </a:p>
        </p:txBody>
      </p:sp>
      <p:sp>
        <p:nvSpPr>
          <p:cNvPr id="141" name="Slide Number Placeholder 3">
            <a:extLst>
              <a:ext uri="{FF2B5EF4-FFF2-40B4-BE49-F238E27FC236}">
                <a16:creationId xmlns:a16="http://schemas.microsoft.com/office/drawing/2014/main" id="{5F850F6D-583E-4844-B730-B7D0C2C859F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6B7FD76-5756-459E-8A1B-83C26EBD8C5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3" name="Content Placeholder 1">
            <a:extLst>
              <a:ext uri="{FF2B5EF4-FFF2-40B4-BE49-F238E27FC236}">
                <a16:creationId xmlns:a16="http://schemas.microsoft.com/office/drawing/2014/main" id="{89185555-C57C-412C-8F23-80B227BD54B0}"/>
              </a:ext>
            </a:extLst>
          </p:cNvPr>
          <p:cNvSpPr txBox="1">
            <a:spLocks/>
          </p:cNvSpPr>
          <p:nvPr/>
        </p:nvSpPr>
        <p:spPr>
          <a:xfrm>
            <a:off x="838199" y="227330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716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Cast the curbside voter’s ballot in the ballot tabulator/ballot box. If desired, a person accompanying the voter may cast the voter’s ballot in the ballot tabulator/ballot box</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Take the "I Voted" sticker out to the voter to give to the person accompanying the voter.</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File any completed forms.</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Return the curbside cart to the area specified by the authority conducting the election.</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8587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E9DCC2-1F41-F16D-2533-B6D3D701A15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5AF51C5-1A52-F5C1-86B1-ABEE240E5B9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D289EEC-A4BC-E4A8-C6A2-9E005D085E7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09FBF83-B3CB-A458-9F84-F44641F814C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739277B-5BEE-8071-0004-C1998B43B1B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0FDF4F3-0EA2-4B63-80F2-1EB0A50A700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1481CE7-8337-B3AC-FD8D-01BE65E21CB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990CE97-1E33-AF52-6FCA-5C096C3F38F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A8BCDC1-9583-B37E-2F00-4A5D98885FE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E3DEA75-5EE9-F77E-38D0-BA2E45238AF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9529A92-1BCF-24AB-E263-469E92FD4DD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86F949F-967C-1858-A1E4-22E352E3778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C126DCA-3439-954B-62F1-072B8099EAC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FA05957-D58A-A0A0-EA51-B63728343A1E}"/>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98D5623-7453-5CB4-6A0E-E7991C719FF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3E70F31-6336-AFA7-D75B-747C4A57ADE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B847D37-B30F-24E1-F211-1D08FE1F334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CB3FE74-BFB6-512D-2136-BBA7AB3A41A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41C6044-1756-575B-02FD-C55765AA0FE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95BD544-005A-C728-88AC-8CE38367755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949735E-C56E-9402-048D-2942C7E0F08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3469309-F583-301C-B07C-DD0729064E4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91D0E9-7B5A-CF39-9D4B-CEF8E83559B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1DE4808-12FD-D15D-FB99-49D04646C4E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32EB708-E7F8-A54A-7FDC-9D7994796DD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0B9F804-8668-62B6-B186-128EDCE31E0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C186464-C015-DB4C-040B-FD4DCCD8251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ADF762B-F230-4A55-BF26-1A17511153F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830452B-CFB3-2723-1E8A-5465510A418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02CD4DF-8BCF-7850-A7FE-FC75ED64692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95A350E-75EC-7AA6-D31A-8993EEFF634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A91837D-56C1-5754-9F04-65B62079B06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BA88917-9138-0C81-FA2E-9B9A4639329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4DA92AFE-6583-B058-FFD8-3C43D98107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2893EF7-30C8-B9D0-FAF2-4F4ABE49C88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251B9023-8DA2-EBA7-E31E-42B307A6CC3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B1FA8A7-A6AE-2767-E3DA-1A934B0257A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889E9CD-0635-1FC0-FD48-DDB2C685A90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18A6293-94E0-D09A-ABC4-2465FDBC730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6BBC90F-0EBF-27CE-E993-178CBE52F4D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F5591AB-80A5-7A2D-B4A7-E7D2B2517ED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EA2D94B-F360-F68D-0DA3-77B300BF15C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04165B0-B2B5-B513-14A7-0AC41EE5842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91E79D4-8F93-5558-FF7A-9951C01EBE4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18290C1-4F1A-3D70-C732-33B09B7D2ED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2AF9E60-F90A-0D42-1FB2-83B60DB6FB1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1359083-EF04-E0A1-961F-B60C5B2CCAE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0618F70-D908-18AB-828F-7951DF5ADF1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19E8B20-4A3F-98DE-98F3-E6CF30677286}"/>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1DC9B30-FF0C-73F9-5C98-8C07DBFA6665}"/>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B63D712-582D-B7E0-BB3E-88C90D62209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4472461-B3DC-2690-DBFB-DEB5AD50DB0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DBD8751-B0C6-0C54-2443-8BE86032234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D18E4BF-7392-E127-D313-72B6E123C1C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F5CB09-34A9-0A63-3191-4BF85AC748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D1B776D-CA7A-C227-5D90-DDE82372DC8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57C5BD78-22E5-2935-069C-5995C08F114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23A9223-6EA0-A994-C769-19644E0292B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C617810-664F-E0A8-EBAA-1601DE26BB3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E015F78-41E3-7BCD-EDD7-1D0B0D82F13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971AD6C-D4AE-F75E-3455-CC2921F60A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E151043-A26A-7F73-E042-C7538BC5844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5B5C436-CEFE-9D90-E473-8E41BF34EAA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7802D67-EBD9-AF30-D906-1805FD7AC4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82ABD9B-2C70-ED2D-F385-CB6A2D027B7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FEE2F80-C43C-C3E0-F73F-64D225D2C66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2A84083-760E-ABF4-8F6E-1D34D3CD2E9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E4A436E-96B2-CA4C-A8B4-A8834C48006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382F636-CA87-B47B-F534-3480415192E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6DBF6FE-4AF7-A268-2729-D68483DAD5F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1C6C3F7-5F62-19D7-6ACD-D99E6871C85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502E403-AFE8-26C1-59E4-61638483A81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6DB6AB4-1DFD-ADA7-F5FD-DC27F04419D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759DD67-91EE-822F-E100-CCB0F8B8B42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0F5F65-F30F-0CF9-1347-1B780EE81B0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09A02D7-07C6-2709-D010-0A761C84445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BAEF065-A531-2E1B-F2FD-81DCEC428A31}"/>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FEA3541-B804-FE04-A63C-21D1214B22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639FABE-EF1C-53F3-FB42-D440E60EDE0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BF73A06-D3AE-0AFB-0A29-142ECB1C6DF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FC184F1C-997D-2110-EAA9-190484BB6D4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3177F94-B534-FB73-A343-FEC20484C7E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1347C64-8881-C269-CDA9-029AC10FBAF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386EEE5-4F54-2A70-DD19-F0973B76F54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9674B27-28AC-53FD-A0BE-B4AD7186491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9A82293-C52D-6463-6A59-F9403439C00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E739D4E-A84D-E7AB-75FA-004DA00C879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81918FA-9598-DABA-89FE-8BFE2F8A25E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3F366A06-BF01-8EB5-2042-71DF7987827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047A31E6-DAD4-7BA5-B9A7-7D884E6FC01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B0014C3-9B8A-1160-067D-FAC719C117A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FBD8251-2E01-9E04-5C24-E902BCB3E97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1AD5EC28-CED8-CAB7-F9CC-73F557DE616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F018664-198D-B24E-A626-F8C416FC524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BB599D0-C909-4ADA-4402-27FDDE520B1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D22DEDC-38A4-81CA-A07F-9E0B9B5B8A4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85481C8-0BAA-C704-F44C-4FF549F7E2B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12137F4-D63A-6665-5702-91B0EA0F3F6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00D43AE-5E3E-3DFE-B0E8-0F44C8D60FC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CA3D2DD9-4A7C-857B-9BE3-BC2EA008B4D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BEE7B5A-22F8-16A6-86D3-4668CAF386B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D86CA60-996D-A008-406B-491712387C7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D3ED11-85AF-6D8B-F4C5-1279E062079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6623642-0838-5350-D5AE-250BF78EF76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039DF21-E999-6688-D1E0-FB5B9577CB5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A5748F89-10A6-C12F-7ADC-145679F4EC8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C622971-5E68-80DA-8E31-8B5C4BD2673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2ECBDB3-A6F8-5B47-8DD4-7455066E2C3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E741C44-87B9-40BC-BCCD-DD11768FA8F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AE684F5-C7F3-FC81-87FC-E63700B6FDD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690F72A-4058-CE1E-177A-795BB8D506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0748F64-5137-7F21-D4F3-4A99CBEB1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254A9DF-0CC7-FE3A-7737-EE3E97E8679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DF92726-9A17-3DDC-0446-44A1C6800256}"/>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4A6671A-85C0-C556-2B4D-9567BDC9AC5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C52DC21-24F9-48E1-AFE2-7820A6AC05D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1C19105-4B4D-F4B1-8D84-6E97F12B3B9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EA91BA6-775F-BAB8-DCF7-AD1F3033EF5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62832E56-4E9E-9178-7F9A-81E39C3D967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7BBFB02-20FB-BEFE-C734-440D9B535F4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56F4003-BFEA-3858-E862-56B9212A07B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C6B7974-C119-F13D-4496-B554E7950F2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D127164-3411-13A7-9A6C-04746AC5FA7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EB24F72-0488-49D2-BE84-1EF1352DEBD0}"/>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4D1C4EC-9363-139F-9690-2A93CCC5314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8894098-E802-5F16-69E4-853259DBDAFD}"/>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B5E4F35-69C4-C9DA-104A-8B3CD10F3AA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8035D8B-08E2-3EB9-E88A-74F0881D613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E4D0D3-4DD6-9EE0-C234-36848E6F1E4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7CD9D3E-7F9C-9FAB-FEC5-3E9B6BE252D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663D1EF-BE47-F3F7-3476-466C134140E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B1E0817-FE4D-ECDC-79A7-479A6C9B2E0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02826F9-9934-F581-BE09-7D48F15F964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F76935F-D8CD-3CDB-CE98-F691E396B28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D52862-97DC-5675-F501-57AF1AB4055A}"/>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7.2A</a:t>
            </a:r>
          </a:p>
        </p:txBody>
      </p:sp>
      <p:sp>
        <p:nvSpPr>
          <p:cNvPr id="141" name="Slide Number Placeholder 3">
            <a:extLst>
              <a:ext uri="{FF2B5EF4-FFF2-40B4-BE49-F238E27FC236}">
                <a16:creationId xmlns:a16="http://schemas.microsoft.com/office/drawing/2014/main" id="{902BE9FC-AF2C-44B5-86B9-8AF4B8A6CA8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F64F9AE1-177A-4AA8-BB14-A3B51526C4B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3" name="Content Placeholder 1">
            <a:extLst>
              <a:ext uri="{FF2B5EF4-FFF2-40B4-BE49-F238E27FC236}">
                <a16:creationId xmlns:a16="http://schemas.microsoft.com/office/drawing/2014/main" id="{46B1ABAD-6AE2-45E1-B850-9D67DA19B5AA}"/>
              </a:ext>
            </a:extLst>
          </p:cNvPr>
          <p:cNvSpPr txBox="1">
            <a:spLocks/>
          </p:cNvSpPr>
          <p:nvPr/>
        </p:nvSpPr>
        <p:spPr>
          <a:xfrm>
            <a:off x="838199" y="227330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Voter Assistance</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Assistance encompasses more than just reading or marking the ballot, and is not confined solely to the voting booth.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Procedurally, when a voter opts for assistance from a person they have chosen, an election officer must administer the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Oath of Assistance</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7-63) to the voter’s chosen assistant (</a:t>
            </a:r>
            <a:r>
              <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rPr>
              <a:t>see</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Chapter 3</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 requirements on assistants).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Election officers who assist a voter must complete an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7"/>
              </a:rPr>
              <a:t>Election Worker Assistance Sheet</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7-67).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One election officer may provide assistance during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early voting</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while two election officers are required on</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 election day</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t>
            </a:r>
          </a:p>
        </p:txBody>
      </p:sp>
    </p:spTree>
    <p:extLst>
      <p:ext uri="{BB962C8B-B14F-4D97-AF65-F5344CB8AC3E}">
        <p14:creationId xmlns:p14="http://schemas.microsoft.com/office/powerpoint/2010/main" val="1185790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1" name="Table 140">
            <a:extLst>
              <a:ext uri="{FF2B5EF4-FFF2-40B4-BE49-F238E27FC236}">
                <a16:creationId xmlns:a16="http://schemas.microsoft.com/office/drawing/2014/main" id="{A0FB4368-7B01-477D-A17F-2B7992052B08}"/>
              </a:ext>
            </a:extLst>
          </p:cNvPr>
          <p:cNvGraphicFramePr>
            <a:graphicFrameLocks noGrp="1"/>
          </p:cNvGraphicFramePr>
          <p:nvPr>
            <p:extLst/>
          </p:nvPr>
        </p:nvGraphicFramePr>
        <p:xfrm>
          <a:off x="1821354" y="2212781"/>
          <a:ext cx="8549292" cy="573977"/>
        </p:xfrm>
        <a:graphic>
          <a:graphicData uri="http://schemas.openxmlformats.org/drawingml/2006/table">
            <a:tbl>
              <a:tblPr firstRow="1" firstCol="1" bandRow="1"/>
              <a:tblGrid>
                <a:gridCol w="8549292">
                  <a:extLst>
                    <a:ext uri="{9D8B030D-6E8A-4147-A177-3AD203B41FA5}">
                      <a16:colId xmlns:a16="http://schemas.microsoft.com/office/drawing/2014/main" val="1618553718"/>
                    </a:ext>
                  </a:extLst>
                </a:gridCol>
              </a:tblGrid>
              <a:tr h="457200">
                <a:tc>
                  <a:txBody>
                    <a:bodyPr/>
                    <a:lstStyle/>
                    <a:p>
                      <a:pPr marL="0" marR="0" algn="ctr">
                        <a:lnSpc>
                          <a:spcPct val="107000"/>
                        </a:lnSpc>
                        <a:spcBef>
                          <a:spcPts val="0"/>
                        </a:spcBef>
                        <a:spcAft>
                          <a:spcPts val="0"/>
                        </a:spcAft>
                      </a:pPr>
                      <a:r>
                        <a:rPr lang="en-US" sz="1800" b="1" dirty="0">
                          <a:solidFill>
                            <a:srgbClr val="FFFFFF"/>
                          </a:solidFill>
                          <a:effectLst/>
                          <a:latin typeface="+mn-lt"/>
                          <a:ea typeface="Times New Roman" panose="02020603050405020304" pitchFamily="18" charset="0"/>
                          <a:cs typeface="Calibri" panose="020F0502020204030204" pitchFamily="34" charset="0"/>
                        </a:rPr>
                        <a:t>The poll worker will understand the guidelines for limited ballots, </a:t>
                      </a:r>
                      <a:endParaRPr lang="en-US" sz="1800" dirty="0">
                        <a:effectLst/>
                        <a:latin typeface="+mn-lt"/>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b="1" dirty="0">
                          <a:solidFill>
                            <a:srgbClr val="FFFFFF"/>
                          </a:solidFill>
                          <a:effectLst/>
                          <a:latin typeface="+mn-lt"/>
                          <a:ea typeface="Times New Roman" panose="02020603050405020304" pitchFamily="18" charset="0"/>
                          <a:cs typeface="Calibri" panose="020F0502020204030204" pitchFamily="34" charset="0"/>
                        </a:rPr>
                        <a:t>spoiled ballots, </a:t>
                      </a:r>
                      <a:r>
                        <a:rPr lang="en-US" sz="1800" b="1" dirty="0">
                          <a:solidFill>
                            <a:srgbClr val="FFFFFF"/>
                          </a:solidFill>
                          <a:effectLst/>
                          <a:latin typeface="+mn-lt"/>
                          <a:ea typeface="Times New Roman" panose="02020603050405020304" pitchFamily="18" charset="0"/>
                          <a:cs typeface="Times New Roman" panose="02020603050405020304" pitchFamily="18" charset="0"/>
                        </a:rPr>
                        <a:t>Canceling a check-in, and other types of ballots</a:t>
                      </a:r>
                      <a:endParaRPr lang="en-US" sz="18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83214224"/>
                  </a:ext>
                </a:extLst>
              </a:tr>
            </a:tbl>
          </a:graphicData>
        </a:graphic>
      </p:graphicFrame>
      <p:graphicFrame>
        <p:nvGraphicFramePr>
          <p:cNvPr id="143" name="Table 142">
            <a:extLst>
              <a:ext uri="{FF2B5EF4-FFF2-40B4-BE49-F238E27FC236}">
                <a16:creationId xmlns:a16="http://schemas.microsoft.com/office/drawing/2014/main" id="{EE1A4FAD-0CB0-4BB0-A759-F04D721AFC03}"/>
              </a:ext>
            </a:extLst>
          </p:cNvPr>
          <p:cNvGraphicFramePr>
            <a:graphicFrameLocks noGrp="1"/>
          </p:cNvGraphicFramePr>
          <p:nvPr>
            <p:extLst/>
          </p:nvPr>
        </p:nvGraphicFramePr>
        <p:xfrm>
          <a:off x="1821355" y="2786758"/>
          <a:ext cx="8549291" cy="2893190"/>
        </p:xfrm>
        <a:graphic>
          <a:graphicData uri="http://schemas.openxmlformats.org/drawingml/2006/table">
            <a:tbl>
              <a:tblPr firstRow="1" firstCol="1" bandRow="1"/>
              <a:tblGrid>
                <a:gridCol w="795817">
                  <a:extLst>
                    <a:ext uri="{9D8B030D-6E8A-4147-A177-3AD203B41FA5}">
                      <a16:colId xmlns:a16="http://schemas.microsoft.com/office/drawing/2014/main" val="1002109454"/>
                    </a:ext>
                  </a:extLst>
                </a:gridCol>
                <a:gridCol w="7753474">
                  <a:extLst>
                    <a:ext uri="{9D8B030D-6E8A-4147-A177-3AD203B41FA5}">
                      <a16:colId xmlns:a16="http://schemas.microsoft.com/office/drawing/2014/main" val="2974633459"/>
                    </a:ext>
                  </a:extLst>
                </a:gridCol>
              </a:tblGrid>
              <a:tr h="27432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spoiled ballots, including abandoned ballots and fleeing voters.</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668349086"/>
                  </a:ext>
                </a:extLst>
              </a:tr>
              <a:tr h="274320">
                <a:tc>
                  <a:txBody>
                    <a:bodyPr/>
                    <a:lstStyle/>
                    <a:p>
                      <a:pPr marL="0" marR="0" algn="ctr">
                        <a:lnSpc>
                          <a:spcPct val="107000"/>
                        </a:lnSpc>
                        <a:spcBef>
                          <a:spcPts val="0"/>
                        </a:spcBef>
                        <a:spcAft>
                          <a:spcPts val="0"/>
                        </a:spcAft>
                      </a:pPr>
                      <a:r>
                        <a:rPr lang="en-US" sz="2800" b="1" i="1">
                          <a:solidFill>
                            <a:schemeClr val="tx1"/>
                          </a:solidFill>
                          <a:effectLst/>
                          <a:latin typeface="+mn-lt"/>
                          <a:ea typeface="Calibri" panose="020F0502020204030204" pitchFamily="34" charset="0"/>
                          <a:cs typeface="Calibri" panose="020F0502020204030204" pitchFamily="34" charset="0"/>
                        </a:rPr>
                        <a:t>□</a:t>
                      </a:r>
                      <a:endParaRPr lang="en-US" sz="280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mn-lt"/>
                          <a:ea typeface="Times New Roman" panose="02020603050405020304" pitchFamily="18" charset="0"/>
                          <a:cs typeface="Calibri" panose="020F0502020204030204" pitchFamily="34" charset="0"/>
                        </a:rPr>
                        <a:t>Describe how to complete the Register of Spoiled Ballots.</a:t>
                      </a:r>
                      <a:endParaRPr lang="en-US" sz="18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53664186"/>
                  </a:ext>
                </a:extLst>
              </a:tr>
              <a:tr h="274320">
                <a:tc>
                  <a:txBody>
                    <a:bodyPr/>
                    <a:lstStyle/>
                    <a:p>
                      <a:pPr marL="0" marR="0" algn="ctr">
                        <a:lnSpc>
                          <a:spcPct val="107000"/>
                        </a:lnSpc>
                        <a:spcBef>
                          <a:spcPts val="0"/>
                        </a:spcBef>
                        <a:spcAft>
                          <a:spcPts val="0"/>
                        </a:spcAft>
                      </a:pPr>
                      <a:r>
                        <a:rPr lang="en-US" sz="2800" b="1" i="1">
                          <a:solidFill>
                            <a:schemeClr val="tx1"/>
                          </a:solidFill>
                          <a:effectLst/>
                          <a:latin typeface="+mn-lt"/>
                          <a:ea typeface="Calibri" panose="020F0502020204030204" pitchFamily="34" charset="0"/>
                          <a:cs typeface="Calibri" panose="020F0502020204030204" pitchFamily="34" charset="0"/>
                        </a:rPr>
                        <a:t>□</a:t>
                      </a:r>
                      <a:endParaRPr lang="en-US" sz="280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mn-lt"/>
                          <a:ea typeface="Times New Roman" panose="02020603050405020304" pitchFamily="18" charset="0"/>
                          <a:cs typeface="Calibri" panose="020F0502020204030204" pitchFamily="34" charset="0"/>
                        </a:rPr>
                        <a:t>Identify the process for canceling a check-in.</a:t>
                      </a:r>
                      <a:endParaRPr lang="en-US" sz="18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21793172"/>
                  </a:ext>
                </a:extLst>
              </a:tr>
              <a:tr h="274320">
                <a:tc>
                  <a:txBody>
                    <a:bodyPr/>
                    <a:lstStyle/>
                    <a:p>
                      <a:pPr marL="0" marR="0" algn="ctr">
                        <a:lnSpc>
                          <a:spcPct val="107000"/>
                        </a:lnSpc>
                        <a:spcBef>
                          <a:spcPts val="0"/>
                        </a:spcBef>
                        <a:spcAft>
                          <a:spcPts val="0"/>
                        </a:spcAft>
                      </a:pPr>
                      <a:r>
                        <a:rPr lang="en-US" sz="2800" b="1" i="1">
                          <a:solidFill>
                            <a:schemeClr val="tx1"/>
                          </a:solidFill>
                          <a:effectLst/>
                          <a:latin typeface="+mn-lt"/>
                          <a:ea typeface="Calibri" panose="020F0502020204030204" pitchFamily="34" charset="0"/>
                          <a:cs typeface="Calibri" panose="020F0502020204030204" pitchFamily="34" charset="0"/>
                        </a:rPr>
                        <a:t>□</a:t>
                      </a:r>
                      <a:endParaRPr lang="en-US" sz="280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mn-lt"/>
                          <a:ea typeface="Times New Roman" panose="02020603050405020304" pitchFamily="18" charset="0"/>
                          <a:cs typeface="Calibri" panose="020F0502020204030204" pitchFamily="34" charset="0"/>
                        </a:rPr>
                        <a:t>Identify the process for presidential ballots.</a:t>
                      </a:r>
                      <a:endParaRPr lang="en-US" sz="180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92086031"/>
                  </a:ext>
                </a:extLst>
              </a:tr>
              <a:tr h="365760">
                <a:tc>
                  <a:txBody>
                    <a:bodyPr/>
                    <a:lstStyle/>
                    <a:p>
                      <a:pPr marL="0" marR="0" algn="ctr">
                        <a:lnSpc>
                          <a:spcPct val="107000"/>
                        </a:lnSpc>
                        <a:spcBef>
                          <a:spcPts val="0"/>
                        </a:spcBef>
                        <a:spcAft>
                          <a:spcPts val="0"/>
                        </a:spcAft>
                      </a:pPr>
                      <a:r>
                        <a:rPr lang="en-US" sz="2800" b="1" i="1" dirty="0">
                          <a:solidFill>
                            <a:schemeClr val="tx1"/>
                          </a:solidFill>
                          <a:effectLst/>
                          <a:latin typeface="+mn-lt"/>
                          <a:ea typeface="Calibri" panose="020F0502020204030204" pitchFamily="34" charset="0"/>
                          <a:cs typeface="Calibri" panose="020F0502020204030204" pitchFamily="34" charset="0"/>
                        </a:rPr>
                        <a:t>□</a:t>
                      </a:r>
                      <a:endParaRPr lang="en-US" sz="28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mn-lt"/>
                          <a:ea typeface="Times New Roman" panose="02020603050405020304" pitchFamily="18" charset="0"/>
                          <a:cs typeface="Calibri" panose="020F0502020204030204" pitchFamily="34" charset="0"/>
                        </a:rPr>
                        <a:t>Identify the process for o</a:t>
                      </a:r>
                      <a:r>
                        <a:rPr lang="en-US" sz="1800">
                          <a:solidFill>
                            <a:schemeClr val="tx1"/>
                          </a:solidFill>
                          <a:effectLst/>
                          <a:latin typeface="+mn-lt"/>
                          <a:ea typeface="Calibri" panose="020F0502020204030204" pitchFamily="34" charset="0"/>
                          <a:cs typeface="Times New Roman" panose="02020603050405020304" pitchFamily="18" charset="0"/>
                        </a:rPr>
                        <a:t>ther ballots</a:t>
                      </a:r>
                      <a:r>
                        <a:rPr lang="en-US" sz="1800">
                          <a:solidFill>
                            <a:schemeClr val="tx1"/>
                          </a:solidFill>
                          <a:effectLst/>
                          <a:latin typeface="+mn-lt"/>
                          <a:ea typeface="Times New Roman" panose="02020603050405020304" pitchFamily="18" charset="0"/>
                          <a:cs typeface="Calibri" panose="020F0502020204030204" pitchFamily="34" charset="0"/>
                        </a:rPr>
                        <a:t>, including e</a:t>
                      </a:r>
                      <a:r>
                        <a:rPr lang="en-US" sz="1800">
                          <a:solidFill>
                            <a:schemeClr val="tx1"/>
                          </a:solidFill>
                          <a:effectLst/>
                          <a:latin typeface="+mn-lt"/>
                          <a:ea typeface="Calibri" panose="020F0502020204030204" pitchFamily="34" charset="0"/>
                          <a:cs typeface="Times New Roman" panose="02020603050405020304" pitchFamily="18" charset="0"/>
                        </a:rPr>
                        <a:t>mergency early voting ballot due to sickness or physical disability and emergency ballot due to death in family.</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689337565"/>
                  </a:ext>
                </a:extLst>
              </a:tr>
              <a:tr h="274320">
                <a:tc>
                  <a:txBody>
                    <a:bodyPr/>
                    <a:lstStyle/>
                    <a:p>
                      <a:pPr marL="0" marR="0" algn="ctr">
                        <a:lnSpc>
                          <a:spcPct val="107000"/>
                        </a:lnSpc>
                        <a:spcBef>
                          <a:spcPts val="0"/>
                        </a:spcBef>
                        <a:spcAft>
                          <a:spcPts val="0"/>
                        </a:spcAft>
                      </a:pPr>
                      <a:r>
                        <a:rPr lang="en-US" sz="2800" b="1" i="1" dirty="0">
                          <a:solidFill>
                            <a:schemeClr val="tx1"/>
                          </a:solidFill>
                          <a:effectLst/>
                          <a:latin typeface="+mn-lt"/>
                          <a:ea typeface="Calibri" panose="020F0502020204030204" pitchFamily="34" charset="0"/>
                          <a:cs typeface="Calibri" panose="020F0502020204030204" pitchFamily="34" charset="0"/>
                        </a:rPr>
                        <a:t>□</a:t>
                      </a:r>
                      <a:endParaRPr lang="en-US" sz="28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mn-lt"/>
                          <a:ea typeface="Times New Roman" panose="02020603050405020304" pitchFamily="18" charset="0"/>
                          <a:cs typeface="Calibri" panose="020F0502020204030204" pitchFamily="34" charset="0"/>
                        </a:rPr>
                        <a:t>Identify the process for using emergency ballots.</a:t>
                      </a:r>
                      <a:endParaRPr lang="en-US" sz="18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01790961"/>
                  </a:ext>
                </a:extLst>
              </a:tr>
            </a:tbl>
          </a:graphicData>
        </a:graphic>
      </p:graphicFrame>
    </p:spTree>
    <p:extLst>
      <p:ext uri="{BB962C8B-B14F-4D97-AF65-F5344CB8AC3E}">
        <p14:creationId xmlns:p14="http://schemas.microsoft.com/office/powerpoint/2010/main" val="3403082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BEEE1E-4449-BB93-7F20-3B932336A63A}"/>
            </a:ext>
          </a:extLst>
        </p:cNvPr>
        <p:cNvGrpSpPr/>
        <p:nvPr/>
      </p:nvGrpSpPr>
      <p:grpSpPr>
        <a:xfrm>
          <a:off x="0" y="0"/>
          <a:ext cx="0" cy="0"/>
          <a:chOff x="0" y="0"/>
          <a:chExt cx="0" cy="0"/>
        </a:xfrm>
      </p:grpSpPr>
      <p:pic>
        <p:nvPicPr>
          <p:cNvPr id="141" name="Picture 140">
            <a:extLst>
              <a:ext uri="{FF2B5EF4-FFF2-40B4-BE49-F238E27FC236}">
                <a16:creationId xmlns:a16="http://schemas.microsoft.com/office/drawing/2014/main" id="{8A7FA5F4-4822-4862-B098-A1DDF1A1814E}"/>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7538958" y="1653212"/>
            <a:ext cx="4351020" cy="3224150"/>
          </a:xfrm>
          <a:prstGeom prst="rect">
            <a:avLst/>
          </a:prstGeom>
          <a:ln>
            <a:solidFill>
              <a:schemeClr val="tx1"/>
            </a:solidFill>
          </a:ln>
          <a:effectLst>
            <a:outerShdw blurRad="50800" dist="38100" dir="2700000" algn="tl" rotWithShape="0">
              <a:prstClr val="black">
                <a:alpha val="40000"/>
              </a:prstClr>
            </a:outerShdw>
          </a:effectLst>
        </p:spPr>
      </p:pic>
      <p:grpSp>
        <p:nvGrpSpPr>
          <p:cNvPr id="22" name="Group 21">
            <a:extLst>
              <a:ext uri="{FF2B5EF4-FFF2-40B4-BE49-F238E27FC236}">
                <a16:creationId xmlns:a16="http://schemas.microsoft.com/office/drawing/2014/main" id="{F016AA6E-F8C5-ACE8-29A4-2DF5809D533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50401BE-8CA8-D0B9-4F44-5CD19DEDDE9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FAB170E-D4BF-DF46-C322-1F0B863E322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BE1464A-F28E-C803-F4C5-7B2BB97ABEC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6919908-8204-0B9C-5414-5CD71620B3D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DEA1D82-2A76-42D0-6334-4CDB2B1CA0D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63AD8BD-1A76-4DE8-5B91-36653969AC2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C433126-C289-EC5A-6D97-8ED67A5A763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990B1F5-BCAE-8CD5-AB05-7357807A421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DE1CF2FE-458D-2E8E-6B38-31863293B9B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7A7F485-F7D8-80B0-8F19-D80584AAD73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366F701-39D0-C326-381C-4751BDD1ACF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72551A8-FE81-DE79-64F8-FD622D9C705E}"/>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B99CD8F-B698-6DC0-E0E6-7E3EC7234F0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4D35C08-B45A-2CEE-184D-FE8717334ED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7668A99-FF14-2A08-F3E4-250252025C1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99571D9-D09C-D529-81D8-9EBE1722265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F7C10D5-2685-7A86-0AD9-BDBA6EFD3DD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0917FA5-8E24-997E-87C6-F66B88CE39E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EE5B5E8-2879-7115-E529-AABE9E61F4B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21950B7-A52B-5930-C981-1BBFEE07544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2DD1DA9-4613-1277-C3B1-1076E248EB5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EA3D510-1F39-5253-D630-87248A92C88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875BCD-1550-1744-36F3-4843455D894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3CE5504-41BB-76BE-D822-0D9C6C550D8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4B73FBA-BB3A-7755-B292-337F6296D7C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CDF0F08-3A47-CA76-FCB6-CAB53353F73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0DBEF7E-18BD-8646-44E2-BFA391B67B8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083E5B4-816D-43B4-17CA-2D1F2BE8F7D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154001BE-B6D4-5304-A4E4-2A26E8BFE4A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EE8E8C5-53F2-6EA3-2282-08C03D83A83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F745D2D-958E-BA5C-F3B2-9724D3FFF69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0A13569-BC74-1538-BCFF-4F58C28F023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1712228-C2AD-42C1-C347-F6C5D5F15FE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6913CB0-7FC8-37DF-C722-911CB825D2F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5745CCA-477C-6E08-0675-C67AA1AA389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6F739FE-60DE-B72A-81A2-E94A19A3882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6235AA0-5404-1F6B-911C-C571DC0E3E41}"/>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56D6E1C-E7DD-74EC-3A60-739810C5985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074A2C4-7518-34C6-C33B-86EDDCB0416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118E3E3-EA90-5BFC-1A0F-BC0CC673CE4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663F8A1-80DD-787D-1A79-F5B787D87B8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9C4D4EDC-93AF-B85F-BBDE-640B7F4726A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A09ACED-E086-D892-2243-AC7E4014CAF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3F1BE05-1FE7-C206-4BCA-49C0F3BB9BF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51E399-B457-14ED-F0AD-42DBDF3D91F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6F6212F-8C1C-1BBE-9E4A-2E20BF9BDD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6EBF151-A8D1-F372-FDB9-CDB528BFD66C}"/>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492A79F-54DA-25A4-CB83-D4CCF8F2E25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C64FA82-99C3-13FA-B266-83CABD52BE0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4CAD7A4-3B69-D7B0-A242-0D4CD04ED0E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644753D-DEAA-BFE7-37DA-24440265E85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60553AC-621A-C2AC-94AB-0B92E998E8E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5ED673BD-6B02-93CB-3CFE-9C4FC43831F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87B2AD6-4560-297F-CE57-7541213F105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833F1A8-4FB2-85CE-FDF0-DC8A776F532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CDCB526-F333-6F0B-2A05-8986283685E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2642174-2029-D832-7C85-0FCD49812B7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1252FE8-ABDF-A2BE-5A84-2018314612B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DB367E0-A5F2-D099-02E0-CD45792E083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980D5B4-6742-0ADB-C4E7-EB50317F3E4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805A207-7867-BEA3-C1AB-6865CE7F716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6C0638A-8534-A94B-C0A1-048025977EF6}"/>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8BAF561-C27B-C307-A6C6-F3960D64F8B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AF22626-91F6-7863-A60C-D411EF05420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DBE0A93-B33D-A374-FC0C-C1BF6C7C29B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8E40769-6C3B-3CAC-D724-6C9DF815A31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34E1328-C950-0C11-DE84-BC927A8791B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08CB16D-0587-DAE7-65B7-084A9BF7371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8581D7A-B19C-7F1C-C61E-6B5F7286FE0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C97C370-995F-45FF-6EE3-94A558F80F3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2B63E44-9AF0-1412-6537-583518A8817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8967F1C-28A1-C7F8-842E-9017E69FD77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5E16E1C-E1AE-11EF-C2BE-0C32AE6353E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B9FF5B2-A126-300A-545B-48AFED2DADD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6F339FE-5589-4DFC-E110-DA5C600E9AC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0AB451D-F68F-642A-E28C-9CB5CE0AAF0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B1F7F49-4707-5BD5-02EE-7E8374D8F20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24B8A21-D364-5D55-5DD9-919C20CC096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62791E3-7F42-E292-9BFA-F0D58D58447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2DD6E49-B093-F5B4-20C2-021284B548E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EA7B0D9-3983-8F85-0E18-6A4D0178C9A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C9A8315-312D-9DD8-D104-D1BC75F73F2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67F2B93-74FF-CC6B-2D20-2A830BE28E4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04990E4-14C6-3944-769A-BE328BE5881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B6CC8F8-6345-B02E-DF4F-64E2F56CE55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F2660B4E-D72E-9D1A-F4DA-4F303B45482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A7AFDE5-97E3-E8A3-CEA3-C43AF5ABCA3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53D0E707-DAC3-E2E8-3392-04220399CC3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A1029D9-44AB-8DCB-742C-F49F67D1D98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1447E10-3286-77A0-766D-33BA3BD90A6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E49EA10-3C39-D8FB-6A69-9FC140BA1BB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98D0D4B-41BD-8706-9939-5B18C5B1A5E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5E88367-7F29-2254-FFAA-5817CD02A7A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03A8F87-9E62-E37F-22BD-C31D9ECCE48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9582B73-7083-9F2A-B172-5F014008C43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B1C6D95-066B-4836-F7AE-312C217EC60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AF60E8D-7301-C46C-9F2C-FC7707D0FE6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6BD4FD4-3FE7-D3F6-5057-478788FC871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360CB07-62DD-7874-D551-77E91A7223CC}"/>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CEBD08C-2DE1-1F54-E8AA-75124B1C4EB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C5B9DA8-2882-2C78-4537-50FAAC0BE42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900B432-7C07-D4FC-1A8F-7C797BB2620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C43EDBB-95AB-6F5E-37CC-CB979D3B6E4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AC9AF98-6285-B698-2AC6-0873332A72F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FC8A35F-1AE7-7A49-2587-226F989BAB7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D4470B7-E37D-5219-C998-8BE3BE4B231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819D23D-C141-3DF7-AB1B-5672AB37B3A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F5B7360-9602-743E-926D-F48C764748E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AC7830A-579C-5476-A9E5-95F9FDBA662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3648C52-400A-AAE7-9989-467AF0E1739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7D2160D-DFAA-3951-3824-33A424D3E32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178C121-87C0-6322-1965-119C5C70E08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3F7CBBE-CF01-ED8A-426D-46BE40CA3AD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03D9899-8C5F-3982-6DE7-7B600D2C0C9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9C34374-BD30-F478-931B-90B882BE34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E7ACF29-BF71-F2D1-F0E1-6D9E51E7022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7372854-18A2-8EA0-D5DC-0FC3552940A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F9A8E697-ACC0-D71F-F3C9-24A459B397B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FEFE208-6C8F-9C6B-8F58-188338445D9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DCC0425-FB92-6714-B1ED-FF1B08D5BA2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7C41ADF-3810-0B73-9DFF-96004A04D34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3AF146AD-5A29-8443-3BA9-E2C6D60E151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64FB016-F300-1E23-FE57-79C074FBE48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DEC2557-CCFE-7860-4737-B157E5B0F18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3AEB7CB-469D-81F0-61C7-E4D056DFD69E}"/>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27BF68B-66E4-EE7C-FFAE-1C1EC3A68AD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07CB3B72-EC9D-EE71-1709-B23418F0EA9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7BA806F-58E5-9A1E-FA18-E8E08FC84D0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70DF0C3-DA14-AEB5-ADA1-BAF3B17DDD2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3A32154-ACBE-C358-841E-F2E6A14AC15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CF9743A-1E6E-2CBC-FEC6-3D0F635D376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83E0CB3-DEA2-0FCE-9406-D92DF17650E0}"/>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69" name="Table 32768">
            <a:extLst>
              <a:ext uri="{FF2B5EF4-FFF2-40B4-BE49-F238E27FC236}">
                <a16:creationId xmlns:a16="http://schemas.microsoft.com/office/drawing/2014/main" id="{64DBB71E-4389-7130-1B7A-B3AEB9D14F24}"/>
              </a:ext>
            </a:extLst>
          </p:cNvPr>
          <p:cNvGraphicFramePr>
            <a:graphicFrameLocks noGrp="1"/>
          </p:cNvGraphicFramePr>
          <p:nvPr>
            <p:extLst/>
          </p:nvPr>
        </p:nvGraphicFramePr>
        <p:xfrm>
          <a:off x="9013427" y="5006571"/>
          <a:ext cx="1362075" cy="1622616"/>
        </p:xfrm>
        <a:graphic>
          <a:graphicData uri="http://schemas.openxmlformats.org/drawingml/2006/table">
            <a:tbl>
              <a:tblPr firstRow="1" firstCol="1" bandRow="1"/>
              <a:tblGrid>
                <a:gridCol w="1362075">
                  <a:extLst>
                    <a:ext uri="{9D8B030D-6E8A-4147-A177-3AD203B41FA5}">
                      <a16:colId xmlns:a16="http://schemas.microsoft.com/office/drawing/2014/main" val="2861018314"/>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2755706363"/>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3949134004"/>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Person Providing Transportation (Purple)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3563749293"/>
                  </a:ext>
                </a:extLst>
              </a:tr>
            </a:tbl>
          </a:graphicData>
        </a:graphic>
      </p:graphicFrame>
      <p:sp>
        <p:nvSpPr>
          <p:cNvPr id="32768" name="Slide Number Placeholder 3">
            <a:extLst>
              <a:ext uri="{FF2B5EF4-FFF2-40B4-BE49-F238E27FC236}">
                <a16:creationId xmlns:a16="http://schemas.microsoft.com/office/drawing/2014/main" id="{EA2532C3-5036-0D8A-E131-753DE1FF9EC0}"/>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7.2B</a:t>
            </a:r>
          </a:p>
        </p:txBody>
      </p:sp>
      <p:sp>
        <p:nvSpPr>
          <p:cNvPr id="142" name="Slide Number Placeholder 3">
            <a:extLst>
              <a:ext uri="{FF2B5EF4-FFF2-40B4-BE49-F238E27FC236}">
                <a16:creationId xmlns:a16="http://schemas.microsoft.com/office/drawing/2014/main" id="{F91841FC-C28C-44E1-BACF-167E272990F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852DAF19-B708-4E9C-A123-DCF7CFE4FB3A}"/>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4" name="Content Placeholder 257">
            <a:extLst>
              <a:ext uri="{FF2B5EF4-FFF2-40B4-BE49-F238E27FC236}">
                <a16:creationId xmlns:a16="http://schemas.microsoft.com/office/drawing/2014/main" id="{8125561D-953B-4CBC-8F40-8DADBE5BBCD3}"/>
              </a:ext>
            </a:extLst>
          </p:cNvPr>
          <p:cNvSpPr txBox="1">
            <a:spLocks/>
          </p:cNvSpPr>
          <p:nvPr/>
        </p:nvSpPr>
        <p:spPr>
          <a:xfrm>
            <a:off x="838200" y="2272683"/>
            <a:ext cx="6345029"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hlinkClick r:id="rId6"/>
              </a:rPr>
              <a:t>Information of Person that Provided Transportation to Seven or More Voters for Curbside Voting</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7-65)</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Documents information on individuals transporting seven or more voters to the polling place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and</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seven or more of those voters are voting by curbside.</a:t>
            </a:r>
          </a:p>
        </p:txBody>
      </p:sp>
    </p:spTree>
    <p:extLst>
      <p:ext uri="{BB962C8B-B14F-4D97-AF65-F5344CB8AC3E}">
        <p14:creationId xmlns:p14="http://schemas.microsoft.com/office/powerpoint/2010/main" val="522972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D62B5F-E319-5BF2-0AFB-C9ACA61D583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447A665-ABEF-D0CF-B2DA-516F22485CE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7E57BD0-BCCE-516D-A032-BC8B8F46D3E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434DF72-C4AA-DEBE-82DD-8195A13E6EE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3F0EFC4-8BC7-88E1-BFD3-10C099410A1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276E68E-855F-A1DF-11BA-32610297221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C800619-E9E7-7723-DD1D-5092CB05A55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5275AE0-5CB1-08AD-7D87-2CC8CA10C85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10343F4-8959-F663-F309-C09C22C7FC8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550CA0B-2688-A0B3-60DE-E783DF55239F}"/>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48D0391-B8C6-CD04-6636-958F5D96757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6B77B11-81F3-8D23-6A35-F44BB8DAC59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64605CD-DE2D-8D72-1E38-69CD6AB4245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61506D8-113E-A907-ED92-C1F01883BD7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62F2F0D-0C50-E623-E7E2-12B638BE40F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4E6E029-8959-72CC-A9C9-CD256713118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C0CEAB1-9776-4A32-8AE7-BC086D27E00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96ED70A-45F3-5D07-856B-31847D68029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E3AC89F-CFE0-A0CC-3B67-81E5393371E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F2A6C70-6F1C-3A50-551B-79184559B34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7E8FEBD-481E-F687-D285-54ACD032534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E47118A-C304-8D72-F5AE-A19A6D7466B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250A1BB-3256-775A-24D2-0316F0B09E1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6CB1A72-078E-38EC-D1D6-8A25DC065D4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CA96454-536B-71FA-C24A-04FB8C60BD0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2118F24-4DB0-9A9D-5C1E-29BD70F7FB0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A2D7CA22-88BD-661E-1C51-1B3943BEC48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8845E48-5C1F-C395-C79E-3FB17ACF07B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32E39BA-3129-CE66-33B4-5D42412EB3E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D9C92F4-BF99-C7C2-B267-83EFE226140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A563C57-DFE8-E49E-72D0-0B74926522B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69C9551-EE61-83E9-3BE0-98F077E3C3C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945229B-06DA-FB98-6EBC-9C43983AF89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D3BD297-244E-9645-E4A4-ED348A9F0DC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37D028C-6917-D8E1-BA6E-740B81D81BB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FCDDD8A-A989-49ED-46AD-24AC49C5996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6508AE4-EBAF-768B-FECE-3C24E370156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55E49C2-8AA1-FC35-32F2-23A4C859DAA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97C968F-B7BA-C2B4-71B5-C6151CFD133B}"/>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C3D4B66-83E3-2F0A-32CD-A893E88666E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9DBEB9D-C761-223E-1A6C-F960D5C8153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947B04D-E850-1E02-2718-5B5DF8E418D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EFE29E1-C900-6273-6633-B95B846C077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5C97897-CF1A-DBD3-316F-2ADE286E00F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921F53D-C617-A922-0AF5-83D3EEBEE60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064AE7E-F452-A373-62F1-512DA49ACC2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5AE43D2-1352-27C9-D20E-28552BA0C7D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A2C7AD7-304A-B516-9FC6-B124FAEF086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21FF9B3-5C88-C623-A234-EE364986733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FC9EA70-17CD-A525-3736-2BF141D215A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E1BCE86-B166-D7E4-5CF7-3AB935A2953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A8E754A-DCAA-6959-F447-C3CE15A1CB2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98171AD-C53C-7875-7139-A435046771A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69AF7C3-FC7D-31C0-F9EB-866646EB298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FDFE291-0C54-6361-2C0C-5CBB1A7367A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9EE4620-88B4-EC24-3714-419EDCD1E9E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B4E32BA-BC33-7C99-4D45-5FC6F7850B8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D7E30A9-ADDA-7D51-24EA-D59B06B0A7A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0192515-D5D9-6D0E-DD5A-A45C76B1091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B3F632D-8524-3CC8-6486-C7CB3ADA12F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A8C0D7B-185C-E420-517F-F62E4425076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A558EF0-33AC-2D2E-D114-45C7D359CCB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505ACF6-F843-3888-4970-A71FFEAC620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CAB9B0F-470F-9DF4-26C2-30F03934AA3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F41CC51-1367-6036-A415-8CF8D9EEB42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EEAAAFD-0A09-18FD-6EFF-AB688AC0978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3336D63-CB32-A54D-7F68-F0DD22789B2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79A0EEB-7155-220F-8A88-4F291B35A71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1DF3FCF-A456-7E60-06C9-F5E2D6267A8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0F4CFBE-8955-57D0-1846-DB9E50CF95BF}"/>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E2A6A86-AC0B-8D4E-165D-05831FC98C2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4EE5268-6C40-451D-5D85-C01F6C9B717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499F1D7-7F38-F515-8B4B-7F5207A9E67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19401DD-B7E2-08A5-C574-36D27088625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F76D9D0-393C-9366-4790-ADA37D6B2D0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F2E575A-D78E-A6FB-E5E8-42BCC94B9DF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B442069-7EE5-03AA-D52C-F91D245DAEA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E6FB132-3AB4-B559-E060-3F5FF29B966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6AF6985-83E9-542E-E9AE-42DB82DBD16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9AE4E9D-F12E-B682-8504-CE941691568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625F669-FAAD-14C2-B0F9-D2057F5E9DD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9BE21CD-D4AC-57DD-B4A7-B6066264594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243CF32-A825-AB82-5588-3D836D2F4CE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8015FC4-4542-D020-2399-D2A72D1813D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555343E-B5E9-A4D8-3890-286B8AE1201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22B9FFF-7D62-BD3A-CC93-72754CF47CE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0A70654-6A40-DAF9-42AD-F69382E111B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4E6277-031F-60C9-B3FB-589ADA394D8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D4764B3-5F07-4734-6064-C671DD955CE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1F212FF-7EFA-093F-AA9E-0DC5A3A7BB1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27E7E8-5A47-EDDC-0877-C2F0196C9A2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81E2FB0-0436-D29E-C21F-E9DBB082B39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D6BF049-1AA9-850A-1EC8-2C853F44A24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192A4EE-6FBF-D384-2B55-1ADDBEC467C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BC0AC65-8032-E9D3-EE3E-5FD6996D66B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543A57B-45B0-D781-9C88-B608D0327CD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E1BB800-A4D3-FE89-D092-0210540CA5A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6F1CEEA-7DEC-11C1-0517-2D6153BED3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A1A9EBD-783A-456C-5A10-010B862BE20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023172D-6894-316B-FFE9-7C43683ED0D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C8EFD84-EBEC-535B-742B-0FC1573AA87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7A0B398-9DE8-5DB8-4C7C-5509EC3F256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EBA46D5-5E44-18D9-B762-EFEFC2E38AA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536E24D-C8A0-3E70-122B-E5CA2FA887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FF16EF-EF85-8E7B-447A-A2CF83B9C7B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C581D40-BB80-24BB-E949-F138BBF9570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D5F1BA4-BD8C-EABD-B180-99651048ED5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144748B-1F1E-DD22-D234-44D6C960763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675FFE4-B8A5-B9C3-47B6-72F69A66307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B6D06FA-4117-488C-00BA-F162BA060F4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64966F1-7C60-5F22-BDE8-A82319D54B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00D0D8-EC0E-50E8-3AB8-9AFD614E761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4AA9249-85B9-BD3B-E289-55416C7C103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24AAAE9-A70A-C8D9-9C31-5306D264F9E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77A2DCE-4CE7-6000-6194-D5DBBD52584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5FE7211-8440-7E79-BA39-72B638852E0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91891F4-F592-7AE6-E6DC-EDA8FEC6038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3CC3BB4-6B52-D569-5D7C-F01CDB54E7B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DA53798-37E1-628B-EEF1-5EFA317C08D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4C36296-F5AD-FB42-AA33-0143B1BAD9E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81B4EBB-6371-146E-532E-D43149A033C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8F814B8-C412-2F53-6014-00A06416F10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BB5B15B-ECB0-36E4-7DAA-8144E988F7E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34F5249-8E24-61AF-E487-7AC56DE8451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13DD158-990D-B2F8-AE1F-676ED446658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A614E69-B755-E88F-9957-4008FCBBD14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B3A42C-27A8-BE79-10EF-FD69B71A256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153D062-BC66-04E7-0BA5-51477FDAE1A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A600992-55A5-1B60-30D3-F50307CB2BE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88A6553-EBA9-5D23-1DA0-8C0DC1B2AC9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3685BD0-2203-0F44-CB9E-6346F19BAE5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5D3FD83-0A22-4D40-962F-51D8DA18F0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16185A4-1AC7-0D4E-4E6B-639F1CF9CA0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2EB2CC8-98CB-228C-17C5-5308D703E45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EDCA9509-20A9-04A3-742C-EBE3F215030E}"/>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7.3A</a:t>
            </a:r>
          </a:p>
        </p:txBody>
      </p:sp>
      <p:sp>
        <p:nvSpPr>
          <p:cNvPr id="141" name="Slide Number Placeholder 3">
            <a:extLst>
              <a:ext uri="{FF2B5EF4-FFF2-40B4-BE49-F238E27FC236}">
                <a16:creationId xmlns:a16="http://schemas.microsoft.com/office/drawing/2014/main" id="{6A79D642-C3CD-4A8C-B96D-5A58A856655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D4999A43-5838-470A-8F25-683728D2AB49}"/>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sp>
        <p:nvSpPr>
          <p:cNvPr id="143" name="Content Placeholder 1">
            <a:extLst>
              <a:ext uri="{FF2B5EF4-FFF2-40B4-BE49-F238E27FC236}">
                <a16:creationId xmlns:a16="http://schemas.microsoft.com/office/drawing/2014/main" id="{F729FA89-8E44-49B1-A68F-5F6F68798915}"/>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voter who makes a mistake while marking his or her ballot may take the ballot to an election officer to spoil and be issued a new ballot. A voter may also back out of the voting process at any time before casting his or her ballot.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voter may spoil up to two ballots and vote a third ballot.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A voter is not entitled to receive more than three ballots.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the ballot was spoiled due to administrative error of the election officer (i.e., ballot did not print correctly), that does not count toward the three spoiled ballot limit.</a:t>
            </a:r>
          </a:p>
        </p:txBody>
      </p:sp>
    </p:spTree>
    <p:extLst>
      <p:ext uri="{BB962C8B-B14F-4D97-AF65-F5344CB8AC3E}">
        <p14:creationId xmlns:p14="http://schemas.microsoft.com/office/powerpoint/2010/main" val="2119513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D62B5F-E319-5BF2-0AFB-C9ACA61D583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447A665-ABEF-D0CF-B2DA-516F22485CE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7E57BD0-BCCE-516D-A032-BC8B8F46D3E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434DF72-C4AA-DEBE-82DD-8195A13E6EE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3F0EFC4-8BC7-88E1-BFD3-10C099410A1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276E68E-855F-A1DF-11BA-32610297221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C800619-E9E7-7723-DD1D-5092CB05A55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5275AE0-5CB1-08AD-7D87-2CC8CA10C85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10343F4-8959-F663-F309-C09C22C7FC8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550CA0B-2688-A0B3-60DE-E783DF55239F}"/>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48D0391-B8C6-CD04-6636-958F5D96757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6B77B11-81F3-8D23-6A35-F44BB8DAC59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64605CD-DE2D-8D72-1E38-69CD6AB4245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61506D8-113E-A907-ED92-C1F01883BD7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62F2F0D-0C50-E623-E7E2-12B638BE40F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4E6E029-8959-72CC-A9C9-CD256713118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C0CEAB1-9776-4A32-8AE7-BC086D27E00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96ED70A-45F3-5D07-856B-31847D68029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E3AC89F-CFE0-A0CC-3B67-81E5393371E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F2A6C70-6F1C-3A50-551B-79184559B34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7E8FEBD-481E-F687-D285-54ACD032534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E47118A-C304-8D72-F5AE-A19A6D7466B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250A1BB-3256-775A-24D2-0316F0B09E1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6CB1A72-078E-38EC-D1D6-8A25DC065D4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CA96454-536B-71FA-C24A-04FB8C60BD0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2118F24-4DB0-9A9D-5C1E-29BD70F7FB0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A2D7CA22-88BD-661E-1C51-1B3943BEC48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8845E48-5C1F-C395-C79E-3FB17ACF07B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32E39BA-3129-CE66-33B4-5D42412EB3E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D9C92F4-BF99-C7C2-B267-83EFE226140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A563C57-DFE8-E49E-72D0-0B74926522B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69C9551-EE61-83E9-3BE0-98F077E3C3C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945229B-06DA-FB98-6EBC-9C43983AF89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D3BD297-244E-9645-E4A4-ED348A9F0DC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37D028C-6917-D8E1-BA6E-740B81D81BB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FCDDD8A-A989-49ED-46AD-24AC49C5996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6508AE4-EBAF-768B-FECE-3C24E370156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55E49C2-8AA1-FC35-32F2-23A4C859DAA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97C968F-B7BA-C2B4-71B5-C6151CFD133B}"/>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C3D4B66-83E3-2F0A-32CD-A893E88666E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9DBEB9D-C761-223E-1A6C-F960D5C8153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947B04D-E850-1E02-2718-5B5DF8E418D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EFE29E1-C900-6273-6633-B95B846C077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5C97897-CF1A-DBD3-316F-2ADE286E00F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921F53D-C617-A922-0AF5-83D3EEBEE60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064AE7E-F452-A373-62F1-512DA49ACC2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5AE43D2-1352-27C9-D20E-28552BA0C7D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A2C7AD7-304A-B516-9FC6-B124FAEF086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21FF9B3-5C88-C623-A234-EE364986733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FC9EA70-17CD-A525-3736-2BF141D215A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E1BCE86-B166-D7E4-5CF7-3AB935A2953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A8E754A-DCAA-6959-F447-C3CE15A1CB2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98171AD-C53C-7875-7139-A435046771A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69AF7C3-FC7D-31C0-F9EB-866646EB298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FDFE291-0C54-6361-2C0C-5CBB1A7367A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9EE4620-88B4-EC24-3714-419EDCD1E9E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B4E32BA-BC33-7C99-4D45-5FC6F7850B8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D7E30A9-ADDA-7D51-24EA-D59B06B0A7A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0192515-D5D9-6D0E-DD5A-A45C76B1091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B3F632D-8524-3CC8-6486-C7CB3ADA12F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A8C0D7B-185C-E420-517F-F62E4425076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A558EF0-33AC-2D2E-D114-45C7D359CCB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505ACF6-F843-3888-4970-A71FFEAC620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CAB9B0F-470F-9DF4-26C2-30F03934AA3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F41CC51-1367-6036-A415-8CF8D9EEB42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EEAAAFD-0A09-18FD-6EFF-AB688AC0978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3336D63-CB32-A54D-7F68-F0DD22789B2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79A0EEB-7155-220F-8A88-4F291B35A71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1DF3FCF-A456-7E60-06C9-F5E2D6267A8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0F4CFBE-8955-57D0-1846-DB9E50CF95BF}"/>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E2A6A86-AC0B-8D4E-165D-05831FC98C2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4EE5268-6C40-451D-5D85-C01F6C9B717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499F1D7-7F38-F515-8B4B-7F5207A9E67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19401DD-B7E2-08A5-C574-36D27088625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F76D9D0-393C-9366-4790-ADA37D6B2D0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F2E575A-D78E-A6FB-E5E8-42BCC94B9DF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B442069-7EE5-03AA-D52C-F91D245DAEA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E6FB132-3AB4-B559-E060-3F5FF29B966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6AF6985-83E9-542E-E9AE-42DB82DBD16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9AE4E9D-F12E-B682-8504-CE941691568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625F669-FAAD-14C2-B0F9-D2057F5E9DD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9BE21CD-D4AC-57DD-B4A7-B6066264594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243CF32-A825-AB82-5588-3D836D2F4CE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8015FC4-4542-D020-2399-D2A72D1813D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555343E-B5E9-A4D8-3890-286B8AE1201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22B9FFF-7D62-BD3A-CC93-72754CF47CE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0A70654-6A40-DAF9-42AD-F69382E111B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4E6277-031F-60C9-B3FB-589ADA394D8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D4764B3-5F07-4734-6064-C671DD955CE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1F212FF-7EFA-093F-AA9E-0DC5A3A7BB1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27E7E8-5A47-EDDC-0877-C2F0196C9A2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81E2FB0-0436-D29E-C21F-E9DBB082B39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D6BF049-1AA9-850A-1EC8-2C853F44A24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192A4EE-6FBF-D384-2B55-1ADDBEC467C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BC0AC65-8032-E9D3-EE3E-5FD6996D66B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543A57B-45B0-D781-9C88-B608D0327CD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E1BB800-A4D3-FE89-D092-0210540CA5A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6F1CEEA-7DEC-11C1-0517-2D6153BED3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A1A9EBD-783A-456C-5A10-010B862BE20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023172D-6894-316B-FFE9-7C43683ED0D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C8EFD84-EBEC-535B-742B-0FC1573AA87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7A0B398-9DE8-5DB8-4C7C-5509EC3F256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EBA46D5-5E44-18D9-B762-EFEFC2E38AA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536E24D-C8A0-3E70-122B-E5CA2FA887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FF16EF-EF85-8E7B-447A-A2CF83B9C7B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C581D40-BB80-24BB-E949-F138BBF9570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D5F1BA4-BD8C-EABD-B180-99651048ED5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144748B-1F1E-DD22-D234-44D6C960763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675FFE4-B8A5-B9C3-47B6-72F69A66307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B6D06FA-4117-488C-00BA-F162BA060F4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64966F1-7C60-5F22-BDE8-A82319D54B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00D0D8-EC0E-50E8-3AB8-9AFD614E761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4AA9249-85B9-BD3B-E289-55416C7C103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24AAAE9-A70A-C8D9-9C31-5306D264F9E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77A2DCE-4CE7-6000-6194-D5DBBD52584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5FE7211-8440-7E79-BA39-72B638852E0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91891F4-F592-7AE6-E6DC-EDA8FEC6038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3CC3BB4-6B52-D569-5D7C-F01CDB54E7B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DA53798-37E1-628B-EEF1-5EFA317C08D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4C36296-F5AD-FB42-AA33-0143B1BAD9E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81B4EBB-6371-146E-532E-D43149A033C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8F814B8-C412-2F53-6014-00A06416F10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BB5B15B-ECB0-36E4-7DAA-8144E988F7E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34F5249-8E24-61AF-E487-7AC56DE8451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13DD158-990D-B2F8-AE1F-676ED446658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A614E69-B755-E88F-9957-4008FCBBD14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B3A42C-27A8-BE79-10EF-FD69B71A256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153D062-BC66-04E7-0BA5-51477FDAE1A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A600992-55A5-1B60-30D3-F50307CB2BE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88A6553-EBA9-5D23-1DA0-8C0DC1B2AC9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3685BD0-2203-0F44-CB9E-6346F19BAE5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5D3FD83-0A22-4D40-962F-51D8DA18F0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16185A4-1AC7-0D4E-4E6B-639F1CF9CA0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2EB2CC8-98CB-228C-17C5-5308D703E45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EDCA9509-20A9-04A3-742C-EBE3F215030E}"/>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7.3A</a:t>
            </a:r>
          </a:p>
        </p:txBody>
      </p:sp>
      <p:sp>
        <p:nvSpPr>
          <p:cNvPr id="141" name="Slide Number Placeholder 3">
            <a:extLst>
              <a:ext uri="{FF2B5EF4-FFF2-40B4-BE49-F238E27FC236}">
                <a16:creationId xmlns:a16="http://schemas.microsoft.com/office/drawing/2014/main" id="{6A79D642-C3CD-4A8C-B96D-5A58A856655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D4999A43-5838-470A-8F25-683728D2AB49}"/>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sp>
        <p:nvSpPr>
          <p:cNvPr id="143" name="Content Placeholder 1">
            <a:extLst>
              <a:ext uri="{FF2B5EF4-FFF2-40B4-BE49-F238E27FC236}">
                <a16:creationId xmlns:a16="http://schemas.microsoft.com/office/drawing/2014/main" id="{F729FA89-8E44-49B1-A68F-5F6F68798915}"/>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voter might leave without fully depositing his or her paper ballot into the ballot tabulator or ballot box. These are known as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"abandoned ballots"</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and an election officer must spoil the ballot and document on the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Register of Spoiled Ballots</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7-93).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Never cast the ballot for the voter.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"fleeing voter"</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is someone who leaves the polling place without casting their ballot.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Follow instructions provided by the authority conducting the election regarding specific procedures on spoiled ballots. </a:t>
            </a:r>
          </a:p>
        </p:txBody>
      </p:sp>
    </p:spTree>
    <p:extLst>
      <p:ext uri="{BB962C8B-B14F-4D97-AF65-F5344CB8AC3E}">
        <p14:creationId xmlns:p14="http://schemas.microsoft.com/office/powerpoint/2010/main" val="3931700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2B07AB-45FF-A198-94A5-4EB8CCB605C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DC79E77-8C1D-5A92-6FB0-07D51A1A7EC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A78428B-1347-15F5-4573-F4FD960CBAF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8B577B5-4B6C-5F26-A931-A05D6BDD066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27585B5-D58D-C537-BDD4-C124833F6D8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704320B-FAF5-4DA3-A455-5004F499BA6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733F7AA-BCF7-6ACC-E628-7F4CCEC8692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26FD049-8B67-084C-B049-A438936BE63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DD76631-F2CF-B324-E19D-8009C617B12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227E827-5D2B-DDA5-E4E3-207D881C433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CE73F6-AC42-D252-B2EE-1094BCF3BA8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4F76292-BE8F-BA9F-CB9D-9448EDCA2AA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08096AF8-6C9F-6009-AD33-89C2634C947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1EAF370-AC8B-F37A-35C9-E720F911E84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DC4003F-3B62-819D-C724-9380B4C6D58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C55A9D4-B1EE-84C5-2ED3-CCF2F1ED6CA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ACDA5C-D1F2-C608-8F8B-E3750471C5C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783C529-DE18-6592-31C7-15552D1F96C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9D8340-AF6F-781D-B2C0-70D8ECB6D7B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BD50C93-4532-FDDB-B1DD-E1EBA881CA7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32F11A4-124D-84EB-3533-7A3109DDBF6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E8E56AD-5826-FFF7-0E32-DECDCE4B47D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DAA6692-EE33-9F3C-6AF2-A0458BA9BCA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6C3B74-CC5A-5940-F247-D1526284DB3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5D4E591-0650-5847-D451-1CD6598C6CC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A80FC24-A82A-4752-D36E-F3EEAB39F05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F477947-7B6D-2023-5641-010ECC8B23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5118F9F-1FB8-501D-A75F-AB5C8E031F7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1944396-BC4A-E806-5BD5-A2788A565FC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34C4B6B-CFAB-06BC-2411-6835057958E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246807F-4493-B10F-1599-9C30F537201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0F14E4C-BE59-988F-2E4E-D522037EFF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1AE00FE-F385-9D8D-4C1E-A82BB315DDC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E6D3D05-5752-3C82-B15C-0CDB30D0C3E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10388DA-0D17-2464-68D4-9FEA1C7CEA4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960741A-4397-CA4E-1B7A-315BF7D8823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15BB226-DDB5-150A-CB14-E9D895E5FB9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43672CC-24E4-D3CB-C1BF-EEBD328008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D539179-7904-4078-BB05-0B999D1B273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D6B86C6-2BF6-AC08-A695-F7314121FBB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8BC3D7-4EE3-780E-42D9-C44AFC565BA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A81AB56-5F17-809D-63BB-C2F40E84432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C29766F-B23B-0253-DF36-FF8C0EADEA2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131B229-0C94-2A52-2E2E-8EA42DB42CA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863FCFA-B388-58CF-96DF-8C720CBE2C4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3970161-DA1B-08BA-1635-242CA505456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17BE2AB-9D4B-A3C4-C56B-A0F909A21AA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2E892DC-3E9D-1A05-CF85-75260AAAF12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242E01B-EF5F-8C4E-B4F2-FB1B67A9F99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81E62EF-F0FA-FEE2-2B27-87922A25B23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314CDDD-8CA8-EC2D-5785-0E6D75D4ADA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93802C7-D910-3F42-EC40-C434D487B1A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0A56999-29B2-AAD3-858C-2DC6D8D71DD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12E6DE8-D2FF-52BC-5EF3-3228966267B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009E8DE-0C31-5B88-AEB9-A34EE5DF19B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069C14F-DAFD-16E2-C9B9-23744173967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8EB7CC4-935E-4A2A-D062-B0E4395CCB0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F36AF7B-90B6-6BD9-60D9-3634F349832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FF5912B-494C-9E20-F792-167031190A7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980F95C-08C9-BDCC-D596-EDB7F2DAA16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CAC0A2-26AB-FED4-FE45-67F55C2A673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35B9FBA-C29F-3B43-B330-7C1B04C0B77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F236CAF-AD2B-D1AA-307E-B1A08DBFE5D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61CE5C6-1FA5-2D96-B95E-3538B38342E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1527A13-9273-D560-87FF-3F899CA9F02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CFB8DCB-A9FB-2A4A-D3D0-984AB315C7B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0CC1BB6-302B-74D8-66CC-9B5F8BECAEA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ED44188-ED2C-AA9E-529F-FCD3901063A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593EE38-BF09-707C-A9B6-AC42280E991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E5B7EDE-554C-F70D-503A-0811E3986CB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5A98B2F-BB7D-2718-6BC4-DDCF2369122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FF046E9-A67D-EB49-94CE-25D5EE642C7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54198F5-E1AB-0198-1902-981893D7B55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E583414-5EEF-D3E7-BA4D-6335642FBB8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93627C8-89EB-B51E-F99F-3C651184AEB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A446200-F40E-50CB-4E2E-FF10180D0F1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9F81003-843E-AD19-9B68-E4181A471EF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DB409E9-DD6A-E3E9-3E29-3CDEDD66D18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3B03F0E-6B17-151D-0212-11A25F94DEC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3718B76-DA99-1191-5FB2-4714AED12F2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7757C76-804E-DF94-9DEC-2357E3E0B60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88315F5-0448-7F9B-5C8B-62D56FC0D46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EDF2F25-C381-D79C-9ABA-EB8F9CD0E26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591B754-613A-405B-309B-D0614901B0D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EB02F90-453A-127C-E2AF-65FA1722568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01529F0-3BAD-BD7E-C974-9C3C2C5892E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5F79289-7E29-7C48-1AB3-8734F8355E85}"/>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AD40CCA-31B5-3966-0B50-4D93677CBBA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D197850-5AC0-A0B3-DADB-BFBC08731FD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0154EBD-84B8-2F54-DABD-33CD37BBBE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2C5F25B-CC3A-5E57-E301-142135AFA8A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5055F86-7128-6FC2-419B-49656191931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8354A01-0442-600E-8654-6DB2FFB1514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9144A2A-6CBE-6879-FB08-D0EE051AA1A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955AACF-7853-8CD9-3D75-62861A52AFE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9696E6-4ADD-4B43-ECC5-86D81D958A1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4A8DEF8-6623-07AA-0000-BA48B9E0D6C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A94C854-1FA1-6D7B-579A-DDDD5737CA9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4F259B0-D7CC-FB21-024D-B943235F30B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E8E47FF-BB61-5FA4-303B-B1A9004D1D3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044A950-7FB6-AF6B-8834-BFDC7050D09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4C9B2DC-983D-846D-5F89-C4740FCD67F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C3686B1-4BC3-09D8-8FAE-7D211CD0900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1A1C0AF-1530-E6D1-8F00-06A84046474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ECB7B0-2550-F708-8A8A-B33769D704C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1C1B7DC-78B0-81D9-1E9A-5F3AB62D4E8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8906DBC-E18A-0B70-E05C-B17EBDD4C7C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5AD4E9F-AA71-75FC-A79E-3143C11AB6B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79F9CB9-EE9F-C121-F043-757A50A5B2E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1D91888-C56C-6A18-8D43-388811D16FD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2B4DF24-99CA-C84C-8956-E2D58EE81DC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072CE55-CA9D-678E-855C-B24369AB8DA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39FB502-DF85-3709-F7CF-9B18136C39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0DA5549-9925-B4D2-D1FD-BBE96A7470D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C49A71D-B6EE-B1EB-30BD-FEBE2BA699C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A838434-0585-70E9-4EA8-BBC6CD15817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0B1E1A0-CF04-6A6D-21F4-38D6483E790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E857F4F-D5F6-3C1D-8D5A-DA6B38A9A4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EFA74B-43C5-A2CE-69AB-0141B784370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3BE4597-8BE8-7A76-B52F-B5ABD389BB6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640EDC1-3203-D0E9-F84B-AE525E4F8D3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3C5260B-62A6-43E6-A4DF-6219E7B0693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6124642-4666-23B5-C727-14EA47F81FE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994DD5D-B665-44E4-3382-84F40C888B0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60A3AF2-B712-1B74-5B93-B1F35FD8E4C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6ACC442-D0F3-F02E-A52C-84483EA4533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F6E91AA-E257-5E31-03F3-A353BA4A4D5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330AEFF-0A90-F2B0-345A-AB27A252516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841AC6C-B246-1D81-22D8-3DD5BAF394C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5443F45-26FA-D284-1CE3-8DDFE2C17B3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41335B7-5F8A-C58F-FB8E-FC1B0FCE746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FE0ADD4-983C-E840-53CD-9D9EA19CFE4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67695E2-51EB-9D2C-0427-DEDA1DFB333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8D05BD8-4CD6-22A2-FAAB-5E8B115C164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508D57-2A14-5F81-8628-2CFDBD8CF160}"/>
              </a:ext>
            </a:extLst>
          </p:cNvPr>
          <p:cNvSpPr>
            <a:spLocks noGrp="1"/>
          </p:cNvSpPr>
          <p:nvPr>
            <p:ph type="sldNum" sz="quarter" idx="12"/>
          </p:nvPr>
        </p:nvSpPr>
        <p:spPr>
          <a:xfrm>
            <a:off x="9300426" y="644713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7.3A</a:t>
            </a:r>
          </a:p>
        </p:txBody>
      </p:sp>
      <p:sp>
        <p:nvSpPr>
          <p:cNvPr id="141" name="Slide Number Placeholder 3">
            <a:extLst>
              <a:ext uri="{FF2B5EF4-FFF2-40B4-BE49-F238E27FC236}">
                <a16:creationId xmlns:a16="http://schemas.microsoft.com/office/drawing/2014/main" id="{2B9CC429-87BD-4B39-9E27-8CF1929E400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4991358-8B20-4BF7-B92E-49879FA9B5F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graphicFrame>
        <p:nvGraphicFramePr>
          <p:cNvPr id="143" name="Table 142">
            <a:extLst>
              <a:ext uri="{FF2B5EF4-FFF2-40B4-BE49-F238E27FC236}">
                <a16:creationId xmlns:a16="http://schemas.microsoft.com/office/drawing/2014/main" id="{FCACDC38-FE6F-4AB7-9743-A8A49E259048}"/>
              </a:ext>
            </a:extLst>
          </p:cNvPr>
          <p:cNvGraphicFramePr>
            <a:graphicFrameLocks noGrp="1"/>
          </p:cNvGraphicFramePr>
          <p:nvPr>
            <p:extLst/>
          </p:nvPr>
        </p:nvGraphicFramePr>
        <p:xfrm>
          <a:off x="906485" y="2231003"/>
          <a:ext cx="10379031" cy="40233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chemeClr val="tx1"/>
                          </a:solidFill>
                          <a:effectLst/>
                          <a:latin typeface="+mn-lt"/>
                          <a:ea typeface="+mn-ea"/>
                          <a:cs typeface="+mn-cs"/>
                        </a:rPr>
                        <a:t>Scenario Eight: Canceling a Ballot by Mail</a:t>
                      </a:r>
                      <a:endParaRPr lang="en-US" sz="2400" b="1" kern="1400" dirty="0">
                        <a:solidFill>
                          <a:srgbClr val="03244B"/>
                        </a:solidFill>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mn-lt"/>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Is listed in the OLRV, or on the screen of the ePollbook with a notation of being sent a ballot by mail.</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Presents the ballot by mail, a </a:t>
                      </a:r>
                      <a:r>
                        <a:rPr lang="en-US" sz="2400" u="sng" kern="1200" dirty="0">
                          <a:solidFill>
                            <a:schemeClr val="tx1"/>
                          </a:solidFill>
                          <a:effectLst/>
                          <a:latin typeface="+mn-lt"/>
                          <a:ea typeface="+mn-ea"/>
                          <a:cs typeface="+mn-cs"/>
                          <a:hlinkClick r:id="rId5"/>
                        </a:rPr>
                        <a:t>Notice of Improper Delivery</a:t>
                      </a:r>
                      <a:r>
                        <a:rPr lang="en-US" sz="2400" kern="1200" dirty="0">
                          <a:solidFill>
                            <a:schemeClr val="tx1"/>
                          </a:solidFill>
                          <a:effectLst/>
                          <a:latin typeface="+mn-lt"/>
                          <a:ea typeface="+mn-ea"/>
                          <a:cs typeface="+mn-cs"/>
                        </a:rPr>
                        <a:t> (Form 6-5), or a </a:t>
                      </a:r>
                      <a:r>
                        <a:rPr lang="en-US" sz="2400" u="sng" kern="1200" dirty="0">
                          <a:solidFill>
                            <a:schemeClr val="tx1"/>
                          </a:solidFill>
                          <a:effectLst/>
                          <a:latin typeface="+mn-lt"/>
                          <a:ea typeface="+mn-ea"/>
                          <a:cs typeface="+mn-cs"/>
                          <a:hlinkClick r:id="rId6"/>
                        </a:rPr>
                        <a:t>Notice of Surrendered Ballot by Mail</a:t>
                      </a:r>
                      <a:r>
                        <a:rPr lang="en-US" sz="2400" kern="1200" dirty="0">
                          <a:solidFill>
                            <a:schemeClr val="tx1"/>
                          </a:solidFill>
                          <a:effectLst/>
                          <a:latin typeface="+mn-lt"/>
                          <a:ea typeface="+mn-ea"/>
                          <a:cs typeface="+mn-cs"/>
                        </a:rPr>
                        <a:t> (Form 6-13).</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Has not moved.</a:t>
                      </a:r>
                      <a:r>
                        <a:rPr lang="en-US" sz="2400" kern="1200" baseline="30000" dirty="0">
                          <a:solidFill>
                            <a:schemeClr val="tx1"/>
                          </a:solidFill>
                          <a:effectLst/>
                          <a:latin typeface="+mn-lt"/>
                          <a:ea typeface="+mn-ea"/>
                          <a:cs typeface="+mn-cs"/>
                        </a:rPr>
                        <a:t> </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1887587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2B07AB-45FF-A198-94A5-4EB8CCB605C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DC79E77-8C1D-5A92-6FB0-07D51A1A7EC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A78428B-1347-15F5-4573-F4FD960CBAF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8B577B5-4B6C-5F26-A931-A05D6BDD066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27585B5-D58D-C537-BDD4-C124833F6D8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704320B-FAF5-4DA3-A455-5004F499BA6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733F7AA-BCF7-6ACC-E628-7F4CCEC8692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26FD049-8B67-084C-B049-A438936BE63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DD76631-F2CF-B324-E19D-8009C617B12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227E827-5D2B-DDA5-E4E3-207D881C433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CE73F6-AC42-D252-B2EE-1094BCF3BA8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4F76292-BE8F-BA9F-CB9D-9448EDCA2AA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08096AF8-6C9F-6009-AD33-89C2634C947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1EAF370-AC8B-F37A-35C9-E720F911E84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DC4003F-3B62-819D-C724-9380B4C6D58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C55A9D4-B1EE-84C5-2ED3-CCF2F1ED6CA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ACDA5C-D1F2-C608-8F8B-E3750471C5C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783C529-DE18-6592-31C7-15552D1F96C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9D8340-AF6F-781D-B2C0-70D8ECB6D7B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BD50C93-4532-FDDB-B1DD-E1EBA881CA7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32F11A4-124D-84EB-3533-7A3109DDBF6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E8E56AD-5826-FFF7-0E32-DECDCE4B47D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DAA6692-EE33-9F3C-6AF2-A0458BA9BCA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6C3B74-CC5A-5940-F247-D1526284DB3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5D4E591-0650-5847-D451-1CD6598C6CC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A80FC24-A82A-4752-D36E-F3EEAB39F05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F477947-7B6D-2023-5641-010ECC8B23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5118F9F-1FB8-501D-A75F-AB5C8E031F7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1944396-BC4A-E806-5BD5-A2788A565FC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34C4B6B-CFAB-06BC-2411-6835057958E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246807F-4493-B10F-1599-9C30F537201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0F14E4C-BE59-988F-2E4E-D522037EFF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1AE00FE-F385-9D8D-4C1E-A82BB315DDC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E6D3D05-5752-3C82-B15C-0CDB30D0C3E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10388DA-0D17-2464-68D4-9FEA1C7CEA4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960741A-4397-CA4E-1B7A-315BF7D8823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15BB226-DDB5-150A-CB14-E9D895E5FB9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43672CC-24E4-D3CB-C1BF-EEBD328008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D539179-7904-4078-BB05-0B999D1B273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D6B86C6-2BF6-AC08-A695-F7314121FBB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8BC3D7-4EE3-780E-42D9-C44AFC565BA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A81AB56-5F17-809D-63BB-C2F40E84432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C29766F-B23B-0253-DF36-FF8C0EADEA2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131B229-0C94-2A52-2E2E-8EA42DB42CA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863FCFA-B388-58CF-96DF-8C720CBE2C4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3970161-DA1B-08BA-1635-242CA505456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17BE2AB-9D4B-A3C4-C56B-A0F909A21AA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2E892DC-3E9D-1A05-CF85-75260AAAF12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242E01B-EF5F-8C4E-B4F2-FB1B67A9F99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81E62EF-F0FA-FEE2-2B27-87922A25B23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314CDDD-8CA8-EC2D-5785-0E6D75D4ADA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93802C7-D910-3F42-EC40-C434D487B1A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0A56999-29B2-AAD3-858C-2DC6D8D71DD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12E6DE8-D2FF-52BC-5EF3-3228966267B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009E8DE-0C31-5B88-AEB9-A34EE5DF19B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069C14F-DAFD-16E2-C9B9-23744173967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8EB7CC4-935E-4A2A-D062-B0E4395CCB0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F36AF7B-90B6-6BD9-60D9-3634F349832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FF5912B-494C-9E20-F792-167031190A7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980F95C-08C9-BDCC-D596-EDB7F2DAA16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CAC0A2-26AB-FED4-FE45-67F55C2A673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35B9FBA-C29F-3B43-B330-7C1B04C0B77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F236CAF-AD2B-D1AA-307E-B1A08DBFE5D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61CE5C6-1FA5-2D96-B95E-3538B38342E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1527A13-9273-D560-87FF-3F899CA9F02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CFB8DCB-A9FB-2A4A-D3D0-984AB315C7B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0CC1BB6-302B-74D8-66CC-9B5F8BECAEA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ED44188-ED2C-AA9E-529F-FCD3901063A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593EE38-BF09-707C-A9B6-AC42280E991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E5B7EDE-554C-F70D-503A-0811E3986CB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5A98B2F-BB7D-2718-6BC4-DDCF2369122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FF046E9-A67D-EB49-94CE-25D5EE642C7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54198F5-E1AB-0198-1902-981893D7B55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E583414-5EEF-D3E7-BA4D-6335642FBB8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93627C8-89EB-B51E-F99F-3C651184AEB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A446200-F40E-50CB-4E2E-FF10180D0F1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9F81003-843E-AD19-9B68-E4181A471EF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DB409E9-DD6A-E3E9-3E29-3CDEDD66D18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3B03F0E-6B17-151D-0212-11A25F94DEC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3718B76-DA99-1191-5FB2-4714AED12F2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7757C76-804E-DF94-9DEC-2357E3E0B60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88315F5-0448-7F9B-5C8B-62D56FC0D46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EDF2F25-C381-D79C-9ABA-EB8F9CD0E26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591B754-613A-405B-309B-D0614901B0D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EB02F90-453A-127C-E2AF-65FA1722568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01529F0-3BAD-BD7E-C974-9C3C2C5892E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5F79289-7E29-7C48-1AB3-8734F8355E85}"/>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AD40CCA-31B5-3966-0B50-4D93677CBBA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D197850-5AC0-A0B3-DADB-BFBC08731FD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0154EBD-84B8-2F54-DABD-33CD37BBBE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2C5F25B-CC3A-5E57-E301-142135AFA8A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5055F86-7128-6FC2-419B-49656191931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8354A01-0442-600E-8654-6DB2FFB1514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9144A2A-6CBE-6879-FB08-D0EE051AA1A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955AACF-7853-8CD9-3D75-62861A52AFE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9696E6-4ADD-4B43-ECC5-86D81D958A1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4A8DEF8-6623-07AA-0000-BA48B9E0D6C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A94C854-1FA1-6D7B-579A-DDDD5737CA9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4F259B0-D7CC-FB21-024D-B943235F30B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E8E47FF-BB61-5FA4-303B-B1A9004D1D3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044A950-7FB6-AF6B-8834-BFDC7050D09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4C9B2DC-983D-846D-5F89-C4740FCD67F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C3686B1-4BC3-09D8-8FAE-7D211CD0900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1A1C0AF-1530-E6D1-8F00-06A84046474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ECB7B0-2550-F708-8A8A-B33769D704C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1C1B7DC-78B0-81D9-1E9A-5F3AB62D4E8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8906DBC-E18A-0B70-E05C-B17EBDD4C7C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5AD4E9F-AA71-75FC-A79E-3143C11AB6B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79F9CB9-EE9F-C121-F043-757A50A5B2E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1D91888-C56C-6A18-8D43-388811D16FD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2B4DF24-99CA-C84C-8956-E2D58EE81DC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072CE55-CA9D-678E-855C-B24369AB8DA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39FB502-DF85-3709-F7CF-9B18136C39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0DA5549-9925-B4D2-D1FD-BBE96A7470D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C49A71D-B6EE-B1EB-30BD-FEBE2BA699C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A838434-0585-70E9-4EA8-BBC6CD15817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0B1E1A0-CF04-6A6D-21F4-38D6483E790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E857F4F-D5F6-3C1D-8D5A-DA6B38A9A4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EFA74B-43C5-A2CE-69AB-0141B784370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3BE4597-8BE8-7A76-B52F-B5ABD389BB6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640EDC1-3203-D0E9-F84B-AE525E4F8D3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3C5260B-62A6-43E6-A4DF-6219E7B0693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6124642-4666-23B5-C727-14EA47F81FE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994DD5D-B665-44E4-3382-84F40C888B0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60A3AF2-B712-1B74-5B93-B1F35FD8E4C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6ACC442-D0F3-F02E-A52C-84483EA4533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F6E91AA-E257-5E31-03F3-A353BA4A4D5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330AEFF-0A90-F2B0-345A-AB27A252516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841AC6C-B246-1D81-22D8-3DD5BAF394C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5443F45-26FA-D284-1CE3-8DDFE2C17B3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41335B7-5F8A-C58F-FB8E-FC1B0FCE746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FE0ADD4-983C-E840-53CD-9D9EA19CFE4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67695E2-51EB-9D2C-0427-DEDA1DFB333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8D05BD8-4CD6-22A2-FAAB-5E8B115C164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508D57-2A14-5F81-8628-2CFDBD8CF160}"/>
              </a:ext>
            </a:extLst>
          </p:cNvPr>
          <p:cNvSpPr>
            <a:spLocks noGrp="1"/>
          </p:cNvSpPr>
          <p:nvPr>
            <p:ph type="sldNum" sz="quarter" idx="12"/>
          </p:nvPr>
        </p:nvSpPr>
        <p:spPr>
          <a:xfrm>
            <a:off x="9300426" y="644713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7.3A</a:t>
            </a:r>
          </a:p>
        </p:txBody>
      </p:sp>
      <p:sp>
        <p:nvSpPr>
          <p:cNvPr id="141" name="Slide Number Placeholder 3">
            <a:extLst>
              <a:ext uri="{FF2B5EF4-FFF2-40B4-BE49-F238E27FC236}">
                <a16:creationId xmlns:a16="http://schemas.microsoft.com/office/drawing/2014/main" id="{35D7054B-4709-4CB0-B8A3-D076EEDB301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4151F0E0-A542-46F5-B6AF-2A92C015DA1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graphicFrame>
        <p:nvGraphicFramePr>
          <p:cNvPr id="143" name="Table 142">
            <a:extLst>
              <a:ext uri="{FF2B5EF4-FFF2-40B4-BE49-F238E27FC236}">
                <a16:creationId xmlns:a16="http://schemas.microsoft.com/office/drawing/2014/main" id="{C835604B-8C88-47E0-A970-CBDB8C6A9157}"/>
              </a:ext>
            </a:extLst>
          </p:cNvPr>
          <p:cNvGraphicFramePr>
            <a:graphicFrameLocks noGrp="1"/>
          </p:cNvGraphicFramePr>
          <p:nvPr>
            <p:extLst/>
          </p:nvPr>
        </p:nvGraphicFramePr>
        <p:xfrm>
          <a:off x="935855" y="2239694"/>
          <a:ext cx="10379031" cy="32918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effectLst/>
                          <a:latin typeface="+mn-lt"/>
                          <a:ea typeface="Calibri" panose="020F0502020204030204" pitchFamily="34" charset="0"/>
                          <a:cs typeface="Times New Roman" panose="02020603050405020304" pitchFamily="18" charset="0"/>
                        </a:rPr>
                        <a:t>An election judge writes "SPOILED" across the front of the ballot.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kern="1200" dirty="0">
                          <a:solidFill>
                            <a:schemeClr val="tx1"/>
                          </a:solidFill>
                          <a:effectLst/>
                          <a:latin typeface="+mn-lt"/>
                          <a:ea typeface="+mn-ea"/>
                          <a:cs typeface="+mn-cs"/>
                        </a:rPr>
                        <a:t>Complete and sign the </a:t>
                      </a:r>
                      <a:r>
                        <a:rPr lang="en-US" sz="2400" u="sng" kern="1200" dirty="0">
                          <a:solidFill>
                            <a:schemeClr val="tx1"/>
                          </a:solidFill>
                          <a:effectLst/>
                          <a:latin typeface="+mn-lt"/>
                          <a:ea typeface="+mn-ea"/>
                          <a:cs typeface="+mn-cs"/>
                          <a:hlinkClick r:id="rId5"/>
                        </a:rPr>
                        <a:t>Register of Spoiled Ballots</a:t>
                      </a:r>
                      <a:r>
                        <a:rPr lang="en-US" sz="2400" kern="1200" dirty="0">
                          <a:solidFill>
                            <a:schemeClr val="tx1"/>
                          </a:solidFill>
                          <a:effectLst/>
                          <a:latin typeface="+mn-lt"/>
                          <a:ea typeface="+mn-ea"/>
                          <a:cs typeface="+mn-cs"/>
                        </a:rPr>
                        <a:t> (Form 7-93).</a:t>
                      </a:r>
                    </a:p>
                    <a:p>
                      <a:pPr marL="342900" lvl="0" indent="-342900">
                        <a:buFont typeface="Arial" panose="020B0604020202020204" pitchFamily="34" charset="0"/>
                        <a:buChar char="•"/>
                      </a:pPr>
                      <a:r>
                        <a:rPr lang="en-US" sz="2400" b="1" kern="1200" dirty="0">
                          <a:solidFill>
                            <a:schemeClr val="tx1"/>
                          </a:solidFill>
                          <a:effectLst/>
                          <a:latin typeface="+mn-lt"/>
                          <a:ea typeface="+mn-ea"/>
                          <a:cs typeface="+mn-cs"/>
                        </a:rPr>
                        <a:t>Ballot Serial Number</a:t>
                      </a:r>
                      <a:endParaRPr lang="en-US" sz="2400" kern="1200" dirty="0">
                        <a:solidFill>
                          <a:schemeClr val="tx1"/>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The numeric combination on the front or back of the ballots. </a:t>
                      </a: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For administrative errors where ballots did not print a numeric combination, write "Cancelled."</a:t>
                      </a:r>
                      <a:endParaRPr lang="en-US" sz="2400" kern="1200" dirty="0">
                        <a:solidFill>
                          <a:srgbClr val="03244B"/>
                        </a:solidFill>
                        <a:effectLst/>
                        <a:latin typeface="+mn-lt"/>
                        <a:ea typeface="+mn-ea"/>
                        <a:cs typeface="+mn-cs"/>
                      </a:endParaRPr>
                    </a:p>
                    <a:p>
                      <a:pPr marL="342900" lvl="0" indent="-342900">
                        <a:buFont typeface="Arial" panose="020B0604020202020204" pitchFamily="34" charset="0"/>
                        <a:buChar char="•"/>
                      </a:pPr>
                      <a:r>
                        <a:rPr lang="en-US" sz="2400" b="1" kern="1200" dirty="0">
                          <a:solidFill>
                            <a:schemeClr val="tx1"/>
                          </a:solidFill>
                          <a:effectLst/>
                          <a:latin typeface="+mn-lt"/>
                          <a:ea typeface="+mn-ea"/>
                          <a:cs typeface="+mn-cs"/>
                        </a:rPr>
                        <a:t>Name of Voter</a:t>
                      </a:r>
                      <a:endParaRPr lang="en-US" sz="2400" kern="1200" dirty="0">
                        <a:solidFill>
                          <a:schemeClr val="tx1"/>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For abandoned ballots, write "Unknown."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63695270"/>
                  </a:ext>
                </a:extLst>
              </a:tr>
            </a:tbl>
          </a:graphicData>
        </a:graphic>
      </p:graphicFrame>
    </p:spTree>
    <p:extLst>
      <p:ext uri="{BB962C8B-B14F-4D97-AF65-F5344CB8AC3E}">
        <p14:creationId xmlns:p14="http://schemas.microsoft.com/office/powerpoint/2010/main" val="1290718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2B07AB-45FF-A198-94A5-4EB8CCB605C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DC79E77-8C1D-5A92-6FB0-07D51A1A7EC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A78428B-1347-15F5-4573-F4FD960CBAF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8B577B5-4B6C-5F26-A931-A05D6BDD066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27585B5-D58D-C537-BDD4-C124833F6D8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704320B-FAF5-4DA3-A455-5004F499BA6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733F7AA-BCF7-6ACC-E628-7F4CCEC8692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26FD049-8B67-084C-B049-A438936BE63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DD76631-F2CF-B324-E19D-8009C617B12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227E827-5D2B-DDA5-E4E3-207D881C433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CE73F6-AC42-D252-B2EE-1094BCF3BA8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4F76292-BE8F-BA9F-CB9D-9448EDCA2AA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08096AF8-6C9F-6009-AD33-89C2634C947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1EAF370-AC8B-F37A-35C9-E720F911E84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DC4003F-3B62-819D-C724-9380B4C6D58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C55A9D4-B1EE-84C5-2ED3-CCF2F1ED6CA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ACDA5C-D1F2-C608-8F8B-E3750471C5C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783C529-DE18-6592-31C7-15552D1F96C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9D8340-AF6F-781D-B2C0-70D8ECB6D7B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BD50C93-4532-FDDB-B1DD-E1EBA881CA7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32F11A4-124D-84EB-3533-7A3109DDBF6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E8E56AD-5826-FFF7-0E32-DECDCE4B47D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DAA6692-EE33-9F3C-6AF2-A0458BA9BCA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6C3B74-CC5A-5940-F247-D1526284DB3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5D4E591-0650-5847-D451-1CD6598C6CC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A80FC24-A82A-4752-D36E-F3EEAB39F05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F477947-7B6D-2023-5641-010ECC8B23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5118F9F-1FB8-501D-A75F-AB5C8E031F7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1944396-BC4A-E806-5BD5-A2788A565FC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34C4B6B-CFAB-06BC-2411-6835057958E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246807F-4493-B10F-1599-9C30F537201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0F14E4C-BE59-988F-2E4E-D522037EFF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1AE00FE-F385-9D8D-4C1E-A82BB315DDC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E6D3D05-5752-3C82-B15C-0CDB30D0C3E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10388DA-0D17-2464-68D4-9FEA1C7CEA4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960741A-4397-CA4E-1B7A-315BF7D8823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15BB226-DDB5-150A-CB14-E9D895E5FB9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43672CC-24E4-D3CB-C1BF-EEBD328008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D539179-7904-4078-BB05-0B999D1B273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D6B86C6-2BF6-AC08-A695-F7314121FBB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8BC3D7-4EE3-780E-42D9-C44AFC565BA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A81AB56-5F17-809D-63BB-C2F40E84432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C29766F-B23B-0253-DF36-FF8C0EADEA2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131B229-0C94-2A52-2E2E-8EA42DB42CA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863FCFA-B388-58CF-96DF-8C720CBE2C4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3970161-DA1B-08BA-1635-242CA505456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17BE2AB-9D4B-A3C4-C56B-A0F909A21AA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2E892DC-3E9D-1A05-CF85-75260AAAF12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242E01B-EF5F-8C4E-B4F2-FB1B67A9F99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81E62EF-F0FA-FEE2-2B27-87922A25B23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314CDDD-8CA8-EC2D-5785-0E6D75D4ADA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93802C7-D910-3F42-EC40-C434D487B1A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0A56999-29B2-AAD3-858C-2DC6D8D71DD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12E6DE8-D2FF-52BC-5EF3-3228966267B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009E8DE-0C31-5B88-AEB9-A34EE5DF19B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069C14F-DAFD-16E2-C9B9-23744173967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8EB7CC4-935E-4A2A-D062-B0E4395CCB0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F36AF7B-90B6-6BD9-60D9-3634F349832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FF5912B-494C-9E20-F792-167031190A7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980F95C-08C9-BDCC-D596-EDB7F2DAA16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CAC0A2-26AB-FED4-FE45-67F55C2A673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35B9FBA-C29F-3B43-B330-7C1B04C0B77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F236CAF-AD2B-D1AA-307E-B1A08DBFE5D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61CE5C6-1FA5-2D96-B95E-3538B38342E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1527A13-9273-D560-87FF-3F899CA9F02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CFB8DCB-A9FB-2A4A-D3D0-984AB315C7B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0CC1BB6-302B-74D8-66CC-9B5F8BECAEA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ED44188-ED2C-AA9E-529F-FCD3901063A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593EE38-BF09-707C-A9B6-AC42280E991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E5B7EDE-554C-F70D-503A-0811E3986CB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5A98B2F-BB7D-2718-6BC4-DDCF2369122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FF046E9-A67D-EB49-94CE-25D5EE642C7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54198F5-E1AB-0198-1902-981893D7B55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E583414-5EEF-D3E7-BA4D-6335642FBB8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93627C8-89EB-B51E-F99F-3C651184AEB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A446200-F40E-50CB-4E2E-FF10180D0F1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9F81003-843E-AD19-9B68-E4181A471EF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DB409E9-DD6A-E3E9-3E29-3CDEDD66D18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3B03F0E-6B17-151D-0212-11A25F94DEC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3718B76-DA99-1191-5FB2-4714AED12F2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7757C76-804E-DF94-9DEC-2357E3E0B60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88315F5-0448-7F9B-5C8B-62D56FC0D46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EDF2F25-C381-D79C-9ABA-EB8F9CD0E26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591B754-613A-405B-309B-D0614901B0D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EB02F90-453A-127C-E2AF-65FA1722568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01529F0-3BAD-BD7E-C974-9C3C2C5892E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5F79289-7E29-7C48-1AB3-8734F8355E85}"/>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AD40CCA-31B5-3966-0B50-4D93677CBBA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D197850-5AC0-A0B3-DADB-BFBC08731FD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0154EBD-84B8-2F54-DABD-33CD37BBBE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2C5F25B-CC3A-5E57-E301-142135AFA8A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5055F86-7128-6FC2-419B-49656191931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8354A01-0442-600E-8654-6DB2FFB1514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9144A2A-6CBE-6879-FB08-D0EE051AA1A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955AACF-7853-8CD9-3D75-62861A52AFE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9696E6-4ADD-4B43-ECC5-86D81D958A1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4A8DEF8-6623-07AA-0000-BA48B9E0D6C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A94C854-1FA1-6D7B-579A-DDDD5737CA9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4F259B0-D7CC-FB21-024D-B943235F30B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E8E47FF-BB61-5FA4-303B-B1A9004D1D3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044A950-7FB6-AF6B-8834-BFDC7050D09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4C9B2DC-983D-846D-5F89-C4740FCD67F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C3686B1-4BC3-09D8-8FAE-7D211CD0900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1A1C0AF-1530-E6D1-8F00-06A84046474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ECB7B0-2550-F708-8A8A-B33769D704C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1C1B7DC-78B0-81D9-1E9A-5F3AB62D4E8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8906DBC-E18A-0B70-E05C-B17EBDD4C7C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5AD4E9F-AA71-75FC-A79E-3143C11AB6B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79F9CB9-EE9F-C121-F043-757A50A5B2E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1D91888-C56C-6A18-8D43-388811D16FD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2B4DF24-99CA-C84C-8956-E2D58EE81DC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072CE55-CA9D-678E-855C-B24369AB8DA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39FB502-DF85-3709-F7CF-9B18136C39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0DA5549-9925-B4D2-D1FD-BBE96A7470D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C49A71D-B6EE-B1EB-30BD-FEBE2BA699C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A838434-0585-70E9-4EA8-BBC6CD15817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0B1E1A0-CF04-6A6D-21F4-38D6483E790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E857F4F-D5F6-3C1D-8D5A-DA6B38A9A4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EFA74B-43C5-A2CE-69AB-0141B784370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3BE4597-8BE8-7A76-B52F-B5ABD389BB6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640EDC1-3203-D0E9-F84B-AE525E4F8D3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3C5260B-62A6-43E6-A4DF-6219E7B0693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6124642-4666-23B5-C727-14EA47F81FE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994DD5D-B665-44E4-3382-84F40C888B0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60A3AF2-B712-1B74-5B93-B1F35FD8E4C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6ACC442-D0F3-F02E-A52C-84483EA4533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F6E91AA-E257-5E31-03F3-A353BA4A4D5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330AEFF-0A90-F2B0-345A-AB27A252516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841AC6C-B246-1D81-22D8-3DD5BAF394C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5443F45-26FA-D284-1CE3-8DDFE2C17B3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41335B7-5F8A-C58F-FB8E-FC1B0FCE746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FE0ADD4-983C-E840-53CD-9D9EA19CFE4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67695E2-51EB-9D2C-0427-DEDA1DFB333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8D05BD8-4CD6-22A2-FAAB-5E8B115C164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508D57-2A14-5F81-8628-2CFDBD8CF160}"/>
              </a:ext>
            </a:extLst>
          </p:cNvPr>
          <p:cNvSpPr>
            <a:spLocks noGrp="1"/>
          </p:cNvSpPr>
          <p:nvPr>
            <p:ph type="sldNum" sz="quarter" idx="12"/>
          </p:nvPr>
        </p:nvSpPr>
        <p:spPr>
          <a:xfrm>
            <a:off x="9300426" y="644713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7.3A</a:t>
            </a:r>
          </a:p>
        </p:txBody>
      </p:sp>
      <p:sp>
        <p:nvSpPr>
          <p:cNvPr id="141" name="Slide Number Placeholder 3">
            <a:extLst>
              <a:ext uri="{FF2B5EF4-FFF2-40B4-BE49-F238E27FC236}">
                <a16:creationId xmlns:a16="http://schemas.microsoft.com/office/drawing/2014/main" id="{35D7054B-4709-4CB0-B8A3-D076EEDB301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4151F0E0-A542-46F5-B6AF-2A92C015DA1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graphicFrame>
        <p:nvGraphicFramePr>
          <p:cNvPr id="143" name="Table 142">
            <a:extLst>
              <a:ext uri="{FF2B5EF4-FFF2-40B4-BE49-F238E27FC236}">
                <a16:creationId xmlns:a16="http://schemas.microsoft.com/office/drawing/2014/main" id="{C835604B-8C88-47E0-A970-CBDB8C6A9157}"/>
              </a:ext>
            </a:extLst>
          </p:cNvPr>
          <p:cNvGraphicFramePr>
            <a:graphicFrameLocks noGrp="1"/>
          </p:cNvGraphicFramePr>
          <p:nvPr>
            <p:extLst/>
          </p:nvPr>
        </p:nvGraphicFramePr>
        <p:xfrm>
          <a:off x="935855" y="2239694"/>
          <a:ext cx="10379031" cy="40233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342900" lvl="0" indent="-342900">
                        <a:buFont typeface="Arial" panose="020B0604020202020204" pitchFamily="34" charset="0"/>
                        <a:buChar char="•"/>
                      </a:pPr>
                      <a:r>
                        <a:rPr lang="en-US" sz="2400" b="1" kern="1200" dirty="0">
                          <a:solidFill>
                            <a:schemeClr val="tx1"/>
                          </a:solidFill>
                          <a:effectLst/>
                          <a:latin typeface="+mn-lt"/>
                          <a:ea typeface="+mn-ea"/>
                          <a:cs typeface="+mn-cs"/>
                        </a:rPr>
                        <a:t>Indicate the reason for the spoil in the appropriate column</a:t>
                      </a:r>
                      <a:endParaRPr lang="en-US" sz="2400" kern="1200" dirty="0">
                        <a:solidFill>
                          <a:schemeClr val="tx1"/>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Spoiled by Voter—Instances where ballots are being spoiled due to voter request (e.g., voted for more than the acceptable number of candidates, did not mark the ballot correctly).</a:t>
                      </a: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Spoiled by Election Worker—Instances where you need to spoil ballots (e.g., ballot header did not print, wrong ballot style printed).</a:t>
                      </a: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Other—Specify the reason for the spoil by writing the reason in the column (e.g., torn, abandoned).</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63695270"/>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The Register of Spoiled Ballots should accompany the spoiled ballots in the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Register of Spoiled Ballots Envelope</a:t>
                      </a:r>
                      <a:r>
                        <a:rPr lang="en-US" sz="2400" dirty="0">
                          <a:effectLst/>
                          <a:latin typeface="Calibri" panose="020F0502020204030204" pitchFamily="34" charset="0"/>
                          <a:ea typeface="Calibri" panose="020F0502020204030204" pitchFamily="34" charset="0"/>
                          <a:cs typeface="Times New Roman" panose="02020603050405020304" pitchFamily="18" charset="0"/>
                        </a:rPr>
                        <a:t> (Form 7-77) and be filed in Ballot Box No. 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904822360"/>
                  </a:ext>
                </a:extLst>
              </a:tr>
            </a:tbl>
          </a:graphicData>
        </a:graphic>
      </p:graphicFrame>
    </p:spTree>
    <p:extLst>
      <p:ext uri="{BB962C8B-B14F-4D97-AF65-F5344CB8AC3E}">
        <p14:creationId xmlns:p14="http://schemas.microsoft.com/office/powerpoint/2010/main" val="789354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356AA5-E203-1070-56DA-393C7021A63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80F1506-B154-0325-C778-7FB9EF0AC09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3B5ACE7-46EF-FEC7-E1EC-15C5D3A5DAF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3DDB381-3FEB-49AC-A4EB-C80001FB1FB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D1FFA94-7EBF-0CA5-8BD7-FF6481B3EA0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031196C-C910-1B8F-3FDA-9A0407584D0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6768AB7-2120-1515-310F-DB52BD998D7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5B3FF81-C86D-6A18-C0B8-235251833FB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05230E5-7A38-89E9-7E00-C44399745FE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0B3733E-6C7D-EF08-18DD-DD0B993886C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655C23B-35C2-7FAB-113E-816F638E733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1FADDEE-B25F-E4D5-7E2B-78A08BDFFC3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12EF9B2-602C-BCE0-E9EE-C7EE7B766B8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EF1DDA1-4CE3-915D-C86E-297014D8C7C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B7C1DBF-F9D9-CFD9-C241-4DDB1CF64FD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494DAF6-E4B9-15C8-1217-99DD9C402F1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B9911E5-E668-ABB6-B19D-E8877D7D067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1EDDE76-06D9-B8ED-BB02-3CE4FC67136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110106B-D4E6-884B-C0DB-C3E6D8A4D0C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F6EFBD5-524C-B746-2A50-8C60016BB4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1ACF03A-F6C2-384D-F940-9C06385CC4D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BE5062C-EE12-95AB-D096-9886AFA3B04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A376A8A-D7EA-E014-CF9E-3DD94A885FB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C848D71-3D2A-3B8C-119B-4176270B4B8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56749AA-9F87-17A4-CC57-B1E2494699E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FF8EA07-38F0-A9A2-130E-1CF5B7BFD6EB}"/>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0DBA091-2DB1-226E-CB10-46556C0C501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C07E3C1-8258-2A55-0EEC-0CD0AE6D465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3653723-BBBA-EB15-4E48-2788C9E9A4B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751E6E0-5628-D10C-2E48-44D2F03FB8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27331BF-068C-FA37-F51C-D7AA0A2BD41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009E8B8-B4AC-FB3D-0930-6D69C30879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7461406-DE48-516C-40FE-4398A119888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E4DAF1D-ABA8-217F-B060-ADB7FC96979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328D39-E4D7-9115-CE9A-70D480F3CA1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AAB0317-F741-932F-BC11-0CFDE6C19F5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0E5F517-8779-9781-FBD1-5FA12F19EDE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0F15081-780D-0767-72DD-D1BF1C8E741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70B977B-7EDD-2F30-A20B-BB7F32AC4FF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B5B3B67-E07F-0A24-476E-E24EC79E3EBA}"/>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60A0ED4-3B2A-64CC-94E1-9B2DCC74BBB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CFF14AE-AA6C-9F5A-3108-32735DEFC6C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1346456-7848-612F-312E-633C556D734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24908B2-A40C-FC0B-592C-8781235D9A3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12E5C95-A0BD-7AD0-D78D-CF50EF91E9E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81A79E8-2EF3-1497-654D-3518E689FD9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8D1E43C-F84E-C639-90C7-AE4D407F3D7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25EAEEF-1168-11A8-508A-B88DADD7F07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30FA2BD-E0A7-8F4B-B48A-D5AD06634BE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415910E-FE18-4BB5-3A4F-4FFB0E45EE77}"/>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3ECA92D-706A-B627-64C7-A7B16E279DA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65947BC-889C-1ED9-0733-818614C4EE3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ECF2DAC-07BE-4EC4-5BAF-0470E42AE67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6F0238F-3D73-F37C-D9FA-D099490218E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EB6F747-5C53-F32E-95B6-6A2AAE98C5E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4CDE7F8-9FA0-A4A2-4670-2AD9C488F7B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2247818-1666-917A-C74E-E43E67D4AC4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488C210-C5B4-7B61-615C-85A0625A7D8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6B72A53-164B-855F-3517-8DE74C0207F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AAF4D08-60D4-C196-1AF3-202D769ED5D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4EB92ED-0D8B-A863-0BB2-72EE15A2D36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CCC2258-ED19-4E46-74C9-0E59B18B46A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FBDA82F-1DFC-A94D-F83D-649C5C5B6F3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5CD3268-1CA6-98E6-264D-3815D888762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BA54AAF-DB3D-27BB-BA5B-6355B02094C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8720A7F-EC46-E16C-68A7-EE3AEC12A54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EAF36DF-B315-B946-08F0-9ACC2A0A33A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262ECB6-E530-6AC2-1774-C093B7CE8B2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D9FA913-F1DF-9A37-692D-71B5493DA2B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B65BEE5-1CEE-6064-A6FD-A0F8DAA99B4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7BD0F83-126F-CDB8-6CCC-80011ADC464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7FBE2D5-C1C4-DDC5-443A-C7F6C55BF0B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2279F59-8B7A-AA02-6A42-687A42B395C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1EC96F1-7669-9D43-BF0A-A64201332F6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09E1D0E-0E0F-9F24-EDAB-EAFE164856C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A7C2518-6D22-D16A-0F27-EE29A434F46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1AAC316-C8C7-2D5F-EDF6-23AA290141D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17723A9-9FA6-5585-9924-34D0F00E66D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D049C77-1B7D-7FD7-E2C9-C30ABE04E34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D1B0A07-729E-45EF-9376-3908A61A5F0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A800CA8-F836-E991-3241-1C0B8DCFF676}"/>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5C7820F-BF33-B82D-46B6-E2076DF4005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F9C0C13-79B8-41D2-B80D-7DC3882BA90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141F53C-D328-6A4E-4D28-4080D6ACE44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31C6418-F9E1-8BDE-AF0C-2051AC47233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91B2231-82E8-1E03-5D17-0051888FE2E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97B60F7-B9FC-0B36-9829-DC0C6CCF85D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C67734F-489E-0879-32A4-2023042EC74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5F53E29-AC4D-93D7-B33C-E8E6238685D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0C46883E-700E-9F18-004A-CC0D17F0BE0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3CED4FD-08EE-DF67-4ABD-7256AA653A42}"/>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BC321B3-7982-0C1E-4C96-7410C5D8EC3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7A5F2E-26AE-BF85-5A26-9354B265D0E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7A3241D-65A2-3F26-C22D-1DE17143516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FFD776BC-9B68-4D67-FD18-9C0E4D950E9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9381383-6B88-92AE-CCF8-5833727F5CA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59B4908-B610-E864-D675-FC3A9F19E0C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C81C36-91DD-05AE-F550-12C24443356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5CC2084-AF72-1C5B-D85F-8D26BFCBE93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387B53E-DB58-65C8-E85D-96D1804816C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EBD3F71-DBEC-138D-8AEE-E25AA3B0336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5C362E9-AB82-E8E8-D5C8-920BF9CB278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0AA37D9-0913-C980-915E-49A451CAC53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180AB2C-0F60-5AD7-B3F0-34388DAB468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E87212C-4D51-FA5F-0488-E0C25BD816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1DBE9ED-CFCC-7730-7AEC-1547656C2EE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5F4E89B-C4F4-D1AA-1E95-3BA3A112E01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8D01589-C6AE-5715-036D-0967AB561EA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7889FD5-60A4-184C-1577-1B5BE8252CB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BD75AED-952B-ED2C-21C8-732A7CA3D67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99A8AD1-9805-9912-C749-637D9E62993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64F0BBC7-22D1-250F-05A2-8C5DE318DDD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388CCE3-6733-47B9-4643-A62B1B635A0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D585910-CD63-1CA7-5F44-087F20728D1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4AEE18B-E5B7-7A2E-4537-5CA5C3BA5B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5409D549-7863-6ACD-B946-7582E3F05A8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F528F52-5EF2-C781-1E97-9EDCCA55B34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46CC8EF-F7E5-E779-AA07-90869A13C0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BE1A52E-5900-0108-D59B-7217790D8853}"/>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0CCA038-2EB7-5365-1AF9-2995F1AF779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0DA427F-9E66-2E0A-A0CB-1BC6A555281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59B74F-F999-6A95-90E8-7617123137B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3FBC9DE-7431-6076-9EC0-E288DFB09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240080D-23A3-C225-3CB8-08ECD898B4B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7A45402-FD34-5E8E-7296-917DCA2B299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F3BB38E-A63E-CF00-DA42-5083A55924C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A3113F3-2B35-F7A5-AFFB-00803FB1573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7022223-FFD4-4823-7281-768F3C2D60E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826D35F-5809-8C26-EEBE-E40D99B0519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80FAC27-01F4-F7F8-773A-5A36D1CE2DF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E532F5E-2547-634C-0B1C-C52CCA28535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CC0E00F-8A6A-E752-4205-6560B176F31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5A094B3-DA6F-EAE5-0836-C6DB9EA71A9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A8CE0B6-3AC8-951D-75A5-E1E54C58B28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2772" name="Picture 32771">
            <a:extLst>
              <a:ext uri="{FF2B5EF4-FFF2-40B4-BE49-F238E27FC236}">
                <a16:creationId xmlns:a16="http://schemas.microsoft.com/office/drawing/2014/main" id="{5F26CB61-B402-A4C7-D299-9C6B8370757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712069" y="2005013"/>
            <a:ext cx="3576436" cy="4639437"/>
          </a:xfrm>
          <a:prstGeom prst="rect">
            <a:avLst/>
          </a:prstGeom>
          <a:ln>
            <a:solidFill>
              <a:schemeClr val="tx1"/>
            </a:solidFill>
          </a:ln>
          <a:effectLst>
            <a:outerShdw blurRad="50800" dist="38100" dir="2700000" algn="tl" rotWithShape="0">
              <a:prstClr val="black">
                <a:alpha val="40000"/>
              </a:prstClr>
            </a:outerShdw>
          </a:effectLst>
        </p:spPr>
      </p:pic>
      <p:graphicFrame>
        <p:nvGraphicFramePr>
          <p:cNvPr id="32775" name="Table 32774">
            <a:extLst>
              <a:ext uri="{FF2B5EF4-FFF2-40B4-BE49-F238E27FC236}">
                <a16:creationId xmlns:a16="http://schemas.microsoft.com/office/drawing/2014/main" id="{756452E8-BDC0-3E6F-0C67-34847D71A358}"/>
              </a:ext>
            </a:extLst>
          </p:cNvPr>
          <p:cNvGraphicFramePr>
            <a:graphicFrameLocks noGrp="1"/>
          </p:cNvGraphicFramePr>
          <p:nvPr>
            <p:extLst/>
          </p:nvPr>
        </p:nvGraphicFramePr>
        <p:xfrm>
          <a:off x="6095067" y="5201221"/>
          <a:ext cx="1362075" cy="1443229"/>
        </p:xfrm>
        <a:graphic>
          <a:graphicData uri="http://schemas.openxmlformats.org/drawingml/2006/table">
            <a:tbl>
              <a:tblPr firstRow="1" firstCol="1" bandRow="1"/>
              <a:tblGrid>
                <a:gridCol w="1362075">
                  <a:extLst>
                    <a:ext uri="{9D8B030D-6E8A-4147-A177-3AD203B41FA5}">
                      <a16:colId xmlns:a16="http://schemas.microsoft.com/office/drawing/2014/main" val="3832653404"/>
                    </a:ext>
                  </a:extLst>
                </a:gridCol>
              </a:tblGrid>
              <a:tr h="274320">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235717834"/>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 (Green)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A8D08D"/>
                    </a:solidFill>
                  </a:tcPr>
                </a:tc>
                <a:extLst>
                  <a:ext uri="{0D108BD9-81ED-4DB2-BD59-A6C34878D82A}">
                    <a16:rowId xmlns:a16="http://schemas.microsoft.com/office/drawing/2014/main" val="2297364437"/>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99CCFF"/>
                    </a:solidFill>
                  </a:tcPr>
                </a:tc>
                <a:extLst>
                  <a:ext uri="{0D108BD9-81ED-4DB2-BD59-A6C34878D82A}">
                    <a16:rowId xmlns:a16="http://schemas.microsoft.com/office/drawing/2014/main" val="1416923472"/>
                  </a:ext>
                </a:extLst>
              </a:tr>
            </a:tbl>
          </a:graphicData>
        </a:graphic>
      </p:graphicFrame>
      <p:sp>
        <p:nvSpPr>
          <p:cNvPr id="31" name="Slide Number Placeholder 3">
            <a:extLst>
              <a:ext uri="{FF2B5EF4-FFF2-40B4-BE49-F238E27FC236}">
                <a16:creationId xmlns:a16="http://schemas.microsoft.com/office/drawing/2014/main" id="{28F4E22F-3AB5-3CBA-0994-5ADAC7181EC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7.3B</a:t>
            </a:r>
          </a:p>
        </p:txBody>
      </p:sp>
      <p:sp>
        <p:nvSpPr>
          <p:cNvPr id="142" name="Slide Number Placeholder 3">
            <a:extLst>
              <a:ext uri="{FF2B5EF4-FFF2-40B4-BE49-F238E27FC236}">
                <a16:creationId xmlns:a16="http://schemas.microsoft.com/office/drawing/2014/main" id="{81DD0C13-FB93-4372-8A67-523EBBD718A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03D5609A-B460-4C4C-9EF3-ACE7424F6869}"/>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sp>
        <p:nvSpPr>
          <p:cNvPr id="144" name="Content Placeholder 257">
            <a:extLst>
              <a:ext uri="{FF2B5EF4-FFF2-40B4-BE49-F238E27FC236}">
                <a16:creationId xmlns:a16="http://schemas.microsoft.com/office/drawing/2014/main" id="{94A7105E-C40B-449C-9840-D44C462E83C3}"/>
              </a:ext>
            </a:extLst>
          </p:cNvPr>
          <p:cNvSpPr txBox="1">
            <a:spLocks/>
          </p:cNvSpPr>
          <p:nvPr/>
        </p:nvSpPr>
        <p:spPr>
          <a:xfrm>
            <a:off x="838199" y="2272683"/>
            <a:ext cx="6618943"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6"/>
              </a:rPr>
              <a:t>Register of Spoiled Ballots</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7-93)</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Aids the election judge in maintaining record of the number of ballots given to each voter.</a:t>
            </a:r>
          </a:p>
        </p:txBody>
      </p:sp>
    </p:spTree>
    <p:extLst>
      <p:ext uri="{BB962C8B-B14F-4D97-AF65-F5344CB8AC3E}">
        <p14:creationId xmlns:p14="http://schemas.microsoft.com/office/powerpoint/2010/main" val="3648888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C611C5-0A11-6604-C6A8-3C9443C94C49}"/>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BDE8D7-70BD-1005-C823-923FD8D87775}"/>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D88D3C0-9827-3CFD-D10C-6670FEBDBAF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2D69FDF-4C68-AC03-0905-181625BA62C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F9396A5-080D-2BF0-0FF6-07A85A6AC1A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1B7DF0B-D48B-56EA-80F3-D6653E57CAC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953CD31-1736-726E-C60C-FC2988F540E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FB8CC33-AC91-6D0D-CBA0-84AFC9BA512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A38257B-2D53-7247-E6B4-9061E6029ED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78A2D98-D7D0-F673-611C-E3B94F1BF96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0D2017E-C419-5A6D-E84D-7E5289E7821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353ED1A-9B37-8BBA-38DA-2D46158513E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2AA48E1-A8CB-C1C8-F457-84DAD040875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6E42B79-5D19-22D6-79A2-8A0C59BC8E5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B28F706-F5E8-7973-65B5-283E4193041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052C61E-6319-BBC9-382E-0B5854F44A1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0766F8E-A1AD-6313-AA8F-22B641347F2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B6ED488F-EF88-AB99-FB0D-5EFD54879709}"/>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4ED3E71-7AB3-5AF5-68C6-F19B81A013A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AB675B5-D4A0-17E6-0694-0E1E2BD25A4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6D59071-EB6C-83C8-7778-23BF6384D0B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11137547-8D16-C9DF-447A-11D321DCDC1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397A809-60D5-3A87-D67F-C591CC2983D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72F60DF-DC3F-4CE7-84CE-02E0126571E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03ADE0-5D68-CD49-55B2-336C422819A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902C6B8-D8B4-581B-FC85-577F5F05373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17E6BAB-F033-903D-4B27-DE572D8D6A0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9F25FF0-7647-5A82-359A-51FDC2CAE70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7C7AC71-5077-1766-5B85-3D6666DC477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DE193D0-C861-A675-E5CA-635C926D57C0}"/>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8BEF5A3-246D-5685-8FB2-B136EAB9150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6420FF8-5040-1C1C-9E28-7A7004877D6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AEB5F05-56EF-4F54-E6B2-F974CE5BF84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DC53A22-BB32-4E35-184D-335AE5C8626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4E47EEC-1A66-4027-89AC-5A13353F792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895E1C2-EF25-AC4A-B5A4-DCBBDEDCAC7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90FB9CE-9799-B96D-9C9F-5DDC5ED69C9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9BC1434-7BE4-4711-F1C3-180599FF549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181BC86-8ED3-01EA-1102-93EB3BF8F04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A544DF8-9BF0-2DFE-F2A1-DA5E2C50785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4C6FFE9-555F-7B0D-44C4-5C98137550F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EF4DC7D-F794-8290-6BA8-04DCE878CEC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2D74EB7-729D-C339-81C2-4FC47E1E7D5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5495F49-6E4E-973A-AB5F-B0F6F804CC3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AB4BE36-FE8E-C9B9-EF09-C8D3BEDFDFB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FA3EBFD-BFE3-D037-DA6E-1731EDE3A28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D6E3247-9575-B11E-9C01-3E118496B135}"/>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9D6DF78-3C99-967D-A33C-40899DCD462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656DDD2-BE08-4164-F467-F8B17A40B0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14C5630-8925-72FE-1296-8077FC3572A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2986477-8A22-270B-C458-5DE7343D84E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6FDDD29-6ABD-60D5-62C0-18230666661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F48155C-90EC-78A9-FB4C-236625CB67B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4B72CA8-F72F-074D-CD03-781D33AADED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3FC927A-F059-517C-AAF7-93D59ECC227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84EF732-894C-E60F-0800-25C6821EAB6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B3CE030-F092-2E19-EC91-5A52EE6E548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BD5B5DB-2046-2848-E9FF-14F07B9D289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632BAD6-ADAD-1901-2FAF-7376F984EBA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8B4E1DF-36FB-260C-6BC0-84D7D451DB66}"/>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F1BEDF1-0CDF-3631-53A1-F0210FACF1D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2F34F3B-26E1-3711-C778-F1C4FDB440A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022784-0697-FF42-D8B2-AEECB12929E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E9BDA64-5655-224E-9B23-A68709B3217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0F98B5A-4D85-283C-A5C5-5146A704D2E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29989CE-438A-6660-7EA2-6C0D908055E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FB5C97D-126F-8587-0E29-204D356B73E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AAA4A2D-6D5C-C9D8-FCA5-39594C86B32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1446DE4-95DD-5685-73F2-BAFA9D27B97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F8E1CF0-D8CC-9BC8-D0E7-CFFD0C75B7A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B7F3EC0-604A-D009-384E-E213A83642A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FF04347-F40C-A2D4-A3CF-0458FAC2082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3892F2D-7B38-54E0-75CB-AFA2AA38806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A6497D6-A169-145E-A30A-85C1006FC86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3B267B9-1858-86DC-0097-D0B1DB647C2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0D583D6-5989-09CE-35F4-B4552F34251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361AB5A-B7AE-EC9B-3FAB-B336AA04E1D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4D44A41-8766-B0A9-6610-9FA96CC9963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52B32AE-BD1F-3783-4F0C-CDB624E8A97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FFBFF49-CCAF-3452-68DF-6F6FB1BF60E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BE98997-7EE9-355D-FFC2-3C7CF1FDD92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827213E-90B9-B4CC-D006-D128CEF49E6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138E8DC0-9B0D-F157-92DA-C6F3C5938CC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4B39D02-867D-2B49-8EF0-2B2CB0F3DD4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1F12C7-0480-CBC5-970B-53E619F31DE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E7C5ACD-7FAC-B4FF-2F1D-D5265EC708D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BB258EB-04CD-75DE-AA14-1A27AED36C9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D7E7C1C-0CBB-A819-90BD-1FEC29A81EB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0737257-5587-CA61-88F3-58AA581AB33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C20CF58-BA14-85C8-6CCC-5D75C2E89C3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CF3E17D-BFC9-BB37-BDD2-9526DF8F4F5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7F56034-400F-EA37-64CA-D9063C97C12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B90F098-51A0-CF51-8BDC-F93E43792C9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8342DB3-4E4A-8528-9D19-790C46DC660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78E55A1-7DF4-DAD8-443A-9A42D97DEAA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9628E69-7725-9A92-53AD-84833DEDDB5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A6FB84C-8499-02C1-C37E-33F8E6A7555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CD9CBCA-E912-EB90-09A9-251A7976F48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C6C11D1-C228-841C-901D-DE3D3577FC42}"/>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E75F3F8-2933-1AD5-9204-36A7CC756BC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B4475AD-21EB-5ED2-CBEE-F74A559FA1F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5A663F0-8D9F-6B2E-3630-822F3FE41C6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BA3E950-9221-0956-11F6-6F865D5DCBB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7B86BB5-7AF9-476E-E9DB-1FAD13E3C59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ECF5230-7DF2-2421-236C-F336A4F24AA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91AEBDF-5982-5B06-F054-3745F4CF62E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2F2131C-11FD-7E9F-7A0A-4A9AF7EEA11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DC94FA2-6DFF-3A7F-3F1D-808B0D09120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3E64446-7D16-0566-0CA2-79DE23D3F63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B1EA1DB-79C9-8D53-CA2C-27C76C04CFF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C240A04-970D-A25A-AB86-0BD51A0BC64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AB87BD5-69D2-F84E-9255-FD365C07070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09F5884-B404-EF03-32EF-CEEAF62FF7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98B2A83-DDB9-DEC8-0BE1-D72D8607B55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C5DE061-4FB4-0BA2-D8E2-7D878CE6CEB7}"/>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1E555E9-BC76-D3E7-C5A5-49BC9C4E9A4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3236E67-6686-446C-F40C-5FC83188A7F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1D2D316-B841-DB58-F119-0A10A8078F4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4EC95DF0-02EE-8931-8BE4-12DDDC112C8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58B000C-2B98-8199-994D-6076A945420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5A77D96-EAE0-F7A9-4195-42AA72A504D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C0382F6-3859-611F-4AD4-7641E39B40A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317B366-2DF0-D38B-AB1C-25BDB851405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7EFD73F-2D4E-5FF1-52D5-3DFE68EC315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221DE4D-8B7C-B1CE-C055-54093A16E2E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3016D21-E52F-4755-70B7-A04FA7795D9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C706A38-EEEF-A378-3B73-5D7E2B5FD19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637524D-E0DD-2F2A-DADD-9A8D6111C18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7553A34-F4E0-9AA7-9DA3-FD2BDE09201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33BC2DE-5BA4-3225-2082-DE69BBBC4E4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21F77C8-6B6C-0420-7319-B505918840A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E812545-68A7-BBCD-AD87-FA10C534AE6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D3D469A-AB05-2383-0E89-14662863CEF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E22C545-B95D-87A5-F944-3759D201283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E9C39F37-B928-2D96-6347-E3CF62EB426A}"/>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7.3C</a:t>
            </a:r>
          </a:p>
        </p:txBody>
      </p:sp>
      <p:sp>
        <p:nvSpPr>
          <p:cNvPr id="141" name="Slide Number Placeholder 3">
            <a:extLst>
              <a:ext uri="{FF2B5EF4-FFF2-40B4-BE49-F238E27FC236}">
                <a16:creationId xmlns:a16="http://schemas.microsoft.com/office/drawing/2014/main" id="{72D0E527-2803-4192-A20F-4968EBC155D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4A2B6A46-B525-43E2-8491-A838C46DA09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Canceling a Check-In</a:t>
            </a:r>
          </a:p>
        </p:txBody>
      </p:sp>
      <p:sp>
        <p:nvSpPr>
          <p:cNvPr id="143" name="Content Placeholder 1">
            <a:extLst>
              <a:ext uri="{FF2B5EF4-FFF2-40B4-BE49-F238E27FC236}">
                <a16:creationId xmlns:a16="http://schemas.microsoft.com/office/drawing/2014/main" id="{2DE08AB8-FBC9-41A7-9C80-C72302375164}"/>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After spoiling a ballot, you may need to cancel the corresponding check-in if it was voter-requested (i.e., voter decides to leave and return later) or administrative error.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9758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704939-8CCB-31B3-DFFD-7CC8CA034E5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D0B2992-A1BB-0195-EE84-5C7DCFB7C2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C45EFA5-34F4-1EA1-92E0-0A8C3E9ECC1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E224620-B4C6-CA09-1B89-F2711003076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848BFA5-353E-9CF3-B24B-2B57E4824B5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EFAA314-C282-24EA-F149-C777BDAED6B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352AF99-1C40-2281-A4AC-AE44050271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27609E8-71A7-B5D8-124B-947D1976080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FA35F82-E964-407D-879D-60307F5F5F6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8DF14FA-21F1-F030-258F-8A0EDD9C0AC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ADD3735-43B9-A50D-21F1-8D771ECFBE5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0BFF381-C296-E141-BEF7-D745F566F9E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5873EF6-70E7-E358-D3F3-F6749C95B5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38B10DE-163C-5BDE-E745-50F37312DB8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19496A6-C48D-DB0D-89F0-83A14CA86E5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34DB841-68C1-D765-B050-AA43DEE840A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ADB1FDF-9FB7-14FB-C396-4C694B7BF28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D9872D2-7072-9CF2-C8C5-FFA481B6464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109BDA-CFA6-24EE-F90A-E9671CFCEE6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530C8AC-F51B-8386-C482-FDCA27D6C7A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566839F-73D2-EE5D-A21B-B0F8BAE6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8B5AE1F-A011-DF36-0232-C3B3B4D6110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A11EDEF-896F-BCC4-6480-29E97286DC3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10EC6FC-B3FD-10F2-A81C-2D843B21C59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16A16B3-AAC2-DD15-6026-F1EA30DC91C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9C92455-724B-02A0-C386-7ADBC47F4C7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CA97920-BA11-F7E6-B87A-6AE6454A10F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335B0C-A3C8-69B8-6814-2A02095B663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9A27E0-50CA-1430-B656-EC16610E8B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29754E2-9AC0-D908-3B46-1C49F16928E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5959480-FF35-8B89-DF28-89D6E59885B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471F557-0D2F-3384-0966-CEDA62DD623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EE144AF-D1FA-82FF-CF7C-CCDB4F57CD7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510BC35-210C-65DF-F8E4-AC072278695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C6862ED-F3A2-A36C-0A66-355C15E3195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9263677-B73C-9E1D-853D-1D172B5A891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3E52FA5-D0F3-BE51-F51A-2E5A4B6EF8D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05F684B-5D42-1C68-F947-1D83181A8DD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C9970DD-298C-5801-AF09-183761D9748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A90C5AC-0A89-0DB7-E53E-E48308AA5B9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FD5529B-9BDF-9ECE-8448-62F6073EE6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2C0C55B-A1A1-5DC6-2283-A6573BBCF5A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E1DB007-FF03-5CEA-DFFA-F720397D4C9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2852A17-942B-2BA6-0352-3302A4BEA22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B2A258C-310A-CD15-23A2-D8697CF217E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23B6A11-763A-034F-8ACF-20482A2FE1B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CF5B667-E20C-404E-2D48-75343C6CBEF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A904819-8226-1270-5763-4D352AB1F99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EFBF3D-7951-E8E2-6112-973C9D410DA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C960E62-D971-33DC-2613-3EBC8871657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1AD0B28-2E47-F41F-D2FD-AF695C6D834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19F0916-612D-FAFC-5404-6CAE8D15E03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DAFFE21-1623-EC8E-C5EB-3A1B4CC3D40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561F703-5E45-B158-72D0-96730F0FE63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61896FB-A368-C33C-9746-B3FBCE2C216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4682369-5139-3D4C-B127-EDAAFD9720B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731721E-67B0-D710-A6B1-45EE674E4E9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86601E2-BF0C-F21A-554F-4899EB6119F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E34013C-A38F-A066-1E85-8218C65BD08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15F3BE9-C470-4C9B-981A-52E18149FC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622B555-06DB-A166-E390-A56C9A0083D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F25D221-4B81-C7F9-905E-F6357053ACA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89E5B4D-399A-FB0E-8E08-91BF2DB2666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A89682E-1894-DD8F-7727-8C2F23FB2EB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10D5F09-3167-6B35-88FC-94DD376433C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D4C99B9-C49B-C3B4-D7E9-1681F27474E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E57A4A6-75ED-176B-EFC3-26A1D8A98E5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FEF23E8-DBD8-4672-925E-7D566A3E1A8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9489523-C826-8BD9-02AA-B84CCF717B8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4E7DE5F-58A1-7EAD-8858-BEEA04B6C9E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8C3F2B5-7F09-4385-2266-3F0A9B9F5A6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E3104E3-023A-8697-8852-AEA34C0C769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A5F715B-6BE1-58AC-854F-B193594256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96D08B8-E68C-D833-ED4E-D6D7830BBF5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3B2FFE7-996A-9FCF-8596-E79D6D5EFEF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C69AD7A-9705-8C5B-C5FF-4793B06C581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256433F-5DF1-2131-0B51-81AD2F34C9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451F217-6379-85B0-3C28-C14443E78EE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60C1421-FBE2-1FE4-1014-0FBC70B4C0F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272EB1F-20FB-E715-A5AD-D540DEB3196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C73EBBD-6E64-F258-2E0D-92982D2AAC6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BBA3151-FBEC-BCFD-678D-29A16AE557A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5344983-5FBA-E29C-BDAE-0024051FA2D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CAB7379-592C-976D-FC44-0F1DB545278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8CB3139-5A91-A23F-4469-54112F7E6B9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5838962-7D78-CA06-31C7-5A881EFFD07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0E15A8D-01E6-D1D5-7568-B597C337F58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9DAF9F-A9AA-CD78-2C27-D921FC3B1BF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5B8FF51-B1E0-B4A0-0710-42ECC3EA0FE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89305D9-EEBA-1932-E192-8600081101B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BA0AB51-9ADF-EEE4-2A38-91E18063050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810DCE7-3E7E-EE60-434B-627EDF23E68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1BE4280-B9CC-1DEB-25C2-CAD2C2FC14E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E74B61A-1F6B-C719-F380-EEE92E195A4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70041E05-FEF0-16D5-902F-84746B12A95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E7AF772-DE7C-0DAA-AF65-CC91EF437DD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68AD136-B27C-7032-6798-D3B54CF18AA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B7BB1E-AB66-44E8-7190-9855FBD5F40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78812FC-8CC3-2751-D060-82E88D2E32D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90809A7-6E95-74E1-E13C-8D596DD377A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379213C-3F93-B83D-D830-88C91D51961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C308F52-7CD5-3CAA-4CF7-1C53EE25DDA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8D8FC75-98D0-C26F-D0EB-B9DADAFF395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6D8DF88-E2A0-8B67-0B6D-1DC53A6D410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3DFDF40-CA17-A46B-1845-590F728AFC7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6A7EE98-C8C1-2F51-D1D6-A9F7BB18003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EF29CEA-3FA4-D7F1-FA6E-9C19B4E6030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0435B6D-28DD-6208-AD9C-25FEAB741CE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2C6C0BC-2FBD-BF67-6D01-17422029486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E623799-F1EC-2810-65FB-6BCC39D73D4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2CEF191-9A79-286F-8742-2AA1661F81C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E6CF2C9-7AE2-CB36-0009-2491094486E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160035C-B813-0FE7-1CA1-C0EACEE2CF8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4199F3C-9FEB-0DE2-40FA-EC3A42691B3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71794C8-26DE-2BFF-C09C-BCB35904D55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B38BB82-E034-DF64-EBF3-3D3C775DE31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8EED251-21B9-DFC6-C89F-4CE7F23F0C9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4BCAA59-9431-638B-F9FB-8A760BE391F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7BEF1F9-76EE-80A3-3F65-7008BC38413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D4113B5-69F8-2BED-AAAE-F676DFFA1D5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CBF376C-254C-69B9-CBCC-0D5DE658C56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574B92-857B-EEF3-F908-B13449E50DC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02074AA-CA5F-6903-9FCA-70737C7D6B5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0A029FC-A27A-AB63-1A17-74E9907B7DF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7C31897-9B1F-FEC4-AA1E-F57B8559CD6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EF0C0C4-4AFB-A458-94F1-B9F0BE60453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628850B-A788-1E1D-2BA6-4FFBABA6331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ED0B777-B258-57A9-6A04-5E7AA3A0814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9A07B93-3AEB-8422-767B-9A76F898B4D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4FA34A8-583B-3293-FA80-42DD44325C1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75C19D-DAE4-E824-3447-690AA1F5525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EA160F2-7D1F-E7F8-9C9D-D19C9FF60BB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4497E90-F6F6-C370-2590-45D75350755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E0EE043-E1A9-1078-BB29-395CB97FAE3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95B2B7-7D24-DBA3-9761-7DE44EA642BF}"/>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7.3D</a:t>
            </a:r>
          </a:p>
        </p:txBody>
      </p:sp>
      <p:sp>
        <p:nvSpPr>
          <p:cNvPr id="141" name="Slide Number Placeholder 3">
            <a:extLst>
              <a:ext uri="{FF2B5EF4-FFF2-40B4-BE49-F238E27FC236}">
                <a16:creationId xmlns:a16="http://schemas.microsoft.com/office/drawing/2014/main" id="{A6F905A6-0C09-414A-B81C-0379233911F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D5C4F493-B168-40AC-9D0C-A3066BA6F7A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Limited Ballots</a:t>
            </a:r>
          </a:p>
        </p:txBody>
      </p:sp>
      <p:sp>
        <p:nvSpPr>
          <p:cNvPr id="143" name="Content Placeholder 1">
            <a:extLst>
              <a:ext uri="{FF2B5EF4-FFF2-40B4-BE49-F238E27FC236}">
                <a16:creationId xmlns:a16="http://schemas.microsoft.com/office/drawing/2014/main" id="{9737E01B-5E65-4881-B556-2F7A0710D89B}"/>
              </a:ext>
            </a:extLst>
          </p:cNvPr>
          <p:cNvSpPr txBox="1">
            <a:spLocks/>
          </p:cNvSpPr>
          <p:nvPr/>
        </p:nvSpPr>
        <p:spPr>
          <a:xfrm>
            <a:off x="838199" y="2139950"/>
            <a:ext cx="5257801"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Limited ballots are used when a voter has a Texas registration in a county other than their new county of residence.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Limited ballots will include statewide races and any district offices that are in common between the former and new county of residence.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This type of ballot is only available during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early voting</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at the main early voting polling place. </a:t>
            </a:r>
          </a:p>
        </p:txBody>
      </p:sp>
      <p:pic>
        <p:nvPicPr>
          <p:cNvPr id="257" name="Picture 256">
            <a:extLst>
              <a:ext uri="{FF2B5EF4-FFF2-40B4-BE49-F238E27FC236}">
                <a16:creationId xmlns:a16="http://schemas.microsoft.com/office/drawing/2014/main" id="{8896A3A4-31CE-4B88-92B4-19FD24B6B962}"/>
              </a:ext>
            </a:extLst>
          </p:cNvPr>
          <p:cNvPicPr>
            <a:picLocks noChangeAspect="1"/>
          </p:cNvPicPr>
          <p:nvPr/>
        </p:nvPicPr>
        <p:blipFill rotWithShape="1">
          <a:blip r:embed="rId5"/>
          <a:srcRect l="3404" t="2722" r="1802" b="1805"/>
          <a:stretch/>
        </p:blipFill>
        <p:spPr>
          <a:xfrm>
            <a:off x="6046823" y="2644338"/>
            <a:ext cx="5904738" cy="2863117"/>
          </a:xfrm>
          <a:prstGeom prst="rect">
            <a:avLst/>
          </a:prstGeom>
        </p:spPr>
      </p:pic>
    </p:spTree>
    <p:extLst>
      <p:ext uri="{BB962C8B-B14F-4D97-AF65-F5344CB8AC3E}">
        <p14:creationId xmlns:p14="http://schemas.microsoft.com/office/powerpoint/2010/main" val="3881552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704939-8CCB-31B3-DFFD-7CC8CA034E5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D0B2992-A1BB-0195-EE84-5C7DCFB7C2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C45EFA5-34F4-1EA1-92E0-0A8C3E9ECC1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E224620-B4C6-CA09-1B89-F2711003076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848BFA5-353E-9CF3-B24B-2B57E4824B5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EFAA314-C282-24EA-F149-C777BDAED6B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352AF99-1C40-2281-A4AC-AE44050271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27609E8-71A7-B5D8-124B-947D1976080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FA35F82-E964-407D-879D-60307F5F5F6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8DF14FA-21F1-F030-258F-8A0EDD9C0AC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ADD3735-43B9-A50D-21F1-8D771ECFBE5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0BFF381-C296-E141-BEF7-D745F566F9E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5873EF6-70E7-E358-D3F3-F6749C95B5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38B10DE-163C-5BDE-E745-50F37312DB8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19496A6-C48D-DB0D-89F0-83A14CA86E5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34DB841-68C1-D765-B050-AA43DEE840A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ADB1FDF-9FB7-14FB-C396-4C694B7BF28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D9872D2-7072-9CF2-C8C5-FFA481B6464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109BDA-CFA6-24EE-F90A-E9671CFCEE6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530C8AC-F51B-8386-C482-FDCA27D6C7A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566839F-73D2-EE5D-A21B-B0F8BAE6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8B5AE1F-A011-DF36-0232-C3B3B4D6110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A11EDEF-896F-BCC4-6480-29E97286DC3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10EC6FC-B3FD-10F2-A81C-2D843B21C59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16A16B3-AAC2-DD15-6026-F1EA30DC91C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9C92455-724B-02A0-C386-7ADBC47F4C7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CA97920-BA11-F7E6-B87A-6AE6454A10F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335B0C-A3C8-69B8-6814-2A02095B663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9A27E0-50CA-1430-B656-EC16610E8B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29754E2-9AC0-D908-3B46-1C49F16928E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5959480-FF35-8B89-DF28-89D6E59885B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471F557-0D2F-3384-0966-CEDA62DD623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EE144AF-D1FA-82FF-CF7C-CCDB4F57CD7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510BC35-210C-65DF-F8E4-AC072278695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C6862ED-F3A2-A36C-0A66-355C15E3195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9263677-B73C-9E1D-853D-1D172B5A891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3E52FA5-D0F3-BE51-F51A-2E5A4B6EF8D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05F684B-5D42-1C68-F947-1D83181A8DD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C9970DD-298C-5801-AF09-183761D9748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A90C5AC-0A89-0DB7-E53E-E48308AA5B9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FD5529B-9BDF-9ECE-8448-62F6073EE6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2C0C55B-A1A1-5DC6-2283-A6573BBCF5A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E1DB007-FF03-5CEA-DFFA-F720397D4C9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2852A17-942B-2BA6-0352-3302A4BEA22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B2A258C-310A-CD15-23A2-D8697CF217E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23B6A11-763A-034F-8ACF-20482A2FE1B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CF5B667-E20C-404E-2D48-75343C6CBEF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A904819-8226-1270-5763-4D352AB1F99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EFBF3D-7951-E8E2-6112-973C9D410DA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C960E62-D971-33DC-2613-3EBC8871657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1AD0B28-2E47-F41F-D2FD-AF695C6D834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19F0916-612D-FAFC-5404-6CAE8D15E03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DAFFE21-1623-EC8E-C5EB-3A1B4CC3D40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561F703-5E45-B158-72D0-96730F0FE63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61896FB-A368-C33C-9746-B3FBCE2C216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4682369-5139-3D4C-B127-EDAAFD9720B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731721E-67B0-D710-A6B1-45EE674E4E9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86601E2-BF0C-F21A-554F-4899EB6119F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E34013C-A38F-A066-1E85-8218C65BD08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15F3BE9-C470-4C9B-981A-52E18149FC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622B555-06DB-A166-E390-A56C9A0083D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F25D221-4B81-C7F9-905E-F6357053ACA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89E5B4D-399A-FB0E-8E08-91BF2DB2666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A89682E-1894-DD8F-7727-8C2F23FB2EB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10D5F09-3167-6B35-88FC-94DD376433C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D4C99B9-C49B-C3B4-D7E9-1681F27474E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E57A4A6-75ED-176B-EFC3-26A1D8A98E5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FEF23E8-DBD8-4672-925E-7D566A3E1A8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9489523-C826-8BD9-02AA-B84CCF717B8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4E7DE5F-58A1-7EAD-8858-BEEA04B6C9E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8C3F2B5-7F09-4385-2266-3F0A9B9F5A6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E3104E3-023A-8697-8852-AEA34C0C769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A5F715B-6BE1-58AC-854F-B193594256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96D08B8-E68C-D833-ED4E-D6D7830BBF5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3B2FFE7-996A-9FCF-8596-E79D6D5EFEF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C69AD7A-9705-8C5B-C5FF-4793B06C581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256433F-5DF1-2131-0B51-81AD2F34C9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451F217-6379-85B0-3C28-C14443E78EE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60C1421-FBE2-1FE4-1014-0FBC70B4C0F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272EB1F-20FB-E715-A5AD-D540DEB3196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C73EBBD-6E64-F258-2E0D-92982D2AAC6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BBA3151-FBEC-BCFD-678D-29A16AE557A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5344983-5FBA-E29C-BDAE-0024051FA2D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CAB7379-592C-976D-FC44-0F1DB545278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8CB3139-5A91-A23F-4469-54112F7E6B9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5838962-7D78-CA06-31C7-5A881EFFD07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0E15A8D-01E6-D1D5-7568-B597C337F58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9DAF9F-A9AA-CD78-2C27-D921FC3B1BF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5B8FF51-B1E0-B4A0-0710-42ECC3EA0FE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89305D9-EEBA-1932-E192-8600081101B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BA0AB51-9ADF-EEE4-2A38-91E18063050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810DCE7-3E7E-EE60-434B-627EDF23E68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1BE4280-B9CC-1DEB-25C2-CAD2C2FC14E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E74B61A-1F6B-C719-F380-EEE92E195A4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70041E05-FEF0-16D5-902F-84746B12A95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E7AF772-DE7C-0DAA-AF65-CC91EF437DD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68AD136-B27C-7032-6798-D3B54CF18AA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B7BB1E-AB66-44E8-7190-9855FBD5F40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78812FC-8CC3-2751-D060-82E88D2E32D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90809A7-6E95-74E1-E13C-8D596DD377A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379213C-3F93-B83D-D830-88C91D51961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C308F52-7CD5-3CAA-4CF7-1C53EE25DDA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8D8FC75-98D0-C26F-D0EB-B9DADAFF395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6D8DF88-E2A0-8B67-0B6D-1DC53A6D410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3DFDF40-CA17-A46B-1845-590F728AFC7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6A7EE98-C8C1-2F51-D1D6-A9F7BB18003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EF29CEA-3FA4-D7F1-FA6E-9C19B4E6030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0435B6D-28DD-6208-AD9C-25FEAB741CE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2C6C0BC-2FBD-BF67-6D01-17422029486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E623799-F1EC-2810-65FB-6BCC39D73D4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2CEF191-9A79-286F-8742-2AA1661F81C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E6CF2C9-7AE2-CB36-0009-2491094486E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160035C-B813-0FE7-1CA1-C0EACEE2CF8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4199F3C-9FEB-0DE2-40FA-EC3A42691B3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71794C8-26DE-2BFF-C09C-BCB35904D55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B38BB82-E034-DF64-EBF3-3D3C775DE31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8EED251-21B9-DFC6-C89F-4CE7F23F0C9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4BCAA59-9431-638B-F9FB-8A760BE391F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7BEF1F9-76EE-80A3-3F65-7008BC38413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D4113B5-69F8-2BED-AAAE-F676DFFA1D5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CBF376C-254C-69B9-CBCC-0D5DE658C56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574B92-857B-EEF3-F908-B13449E50DC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02074AA-CA5F-6903-9FCA-70737C7D6B5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0A029FC-A27A-AB63-1A17-74E9907B7DF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7C31897-9B1F-FEC4-AA1E-F57B8559CD6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EF0C0C4-4AFB-A458-94F1-B9F0BE60453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628850B-A788-1E1D-2BA6-4FFBABA6331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ED0B777-B258-57A9-6A04-5E7AA3A0814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9A07B93-3AEB-8422-767B-9A76F898B4D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4FA34A8-583B-3293-FA80-42DD44325C1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75C19D-DAE4-E824-3447-690AA1F5525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EA160F2-7D1F-E7F8-9C9D-D19C9FF60BB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4497E90-F6F6-C370-2590-45D75350755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E0EE043-E1A9-1078-BB29-395CB97FAE3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95B2B7-7D24-DBA3-9761-7DE44EA642BF}"/>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7.3D</a:t>
            </a:r>
          </a:p>
        </p:txBody>
      </p:sp>
      <p:sp>
        <p:nvSpPr>
          <p:cNvPr id="141" name="Slide Number Placeholder 3">
            <a:extLst>
              <a:ext uri="{FF2B5EF4-FFF2-40B4-BE49-F238E27FC236}">
                <a16:creationId xmlns:a16="http://schemas.microsoft.com/office/drawing/2014/main" id="{A6F905A6-0C09-414A-B81C-0379233911F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D5C4F493-B168-40AC-9D0C-A3066BA6F7A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Limited Ballots</a:t>
            </a:r>
          </a:p>
        </p:txBody>
      </p:sp>
      <p:sp>
        <p:nvSpPr>
          <p:cNvPr id="143" name="Content Placeholder 1">
            <a:extLst>
              <a:ext uri="{FF2B5EF4-FFF2-40B4-BE49-F238E27FC236}">
                <a16:creationId xmlns:a16="http://schemas.microsoft.com/office/drawing/2014/main" id="{9737E01B-5E65-4881-B556-2F7A0710D89B}"/>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To vote a limited ballot, a voter must:</a:t>
            </a:r>
          </a:p>
          <a:p>
            <a:pPr marL="685800" marR="0" lvl="1" indent="-2286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Be eligible to vote in the county of former residence if he or she still lived there;</a:t>
            </a:r>
          </a:p>
          <a:p>
            <a:pPr marL="685800" marR="0" lvl="1" indent="-2286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Be registered to vote in the county of former residence at the time he or she: </a:t>
            </a:r>
          </a:p>
          <a:p>
            <a:pPr marL="1143000" marR="0" lvl="2" indent="-2286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Offers to vote in the new county of residence; or </a:t>
            </a:r>
          </a:p>
          <a:p>
            <a:pPr marL="1143000" marR="0" lvl="2" indent="-2286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Submitted a voter registration application in the new county of residence; and</a:t>
            </a:r>
          </a:p>
          <a:p>
            <a:pPr marL="685800" marR="0" lvl="1" indent="-2286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Submit a voter registration in the new county of residence but his or her registration will not be effective by election day.</a:t>
            </a:r>
          </a:p>
        </p:txBody>
      </p:sp>
    </p:spTree>
    <p:extLst>
      <p:ext uri="{BB962C8B-B14F-4D97-AF65-F5344CB8AC3E}">
        <p14:creationId xmlns:p14="http://schemas.microsoft.com/office/powerpoint/2010/main" val="352522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Office Theme">
  <a:themeElements>
    <a:clrScheme name="SOS Color Guide">
      <a:dk1>
        <a:srgbClr val="03244B"/>
      </a:dk1>
      <a:lt1>
        <a:srgbClr val="FFFFFF"/>
      </a:lt1>
      <a:dk2>
        <a:srgbClr val="640000"/>
      </a:dk2>
      <a:lt2>
        <a:srgbClr val="E2E2E2"/>
      </a:lt2>
      <a:accent1>
        <a:srgbClr val="2F5496"/>
      </a:accent1>
      <a:accent2>
        <a:srgbClr val="C00000"/>
      </a:accent2>
      <a:accent3>
        <a:srgbClr val="FFFFFF"/>
      </a:accent3>
      <a:accent4>
        <a:srgbClr val="FFFFFF"/>
      </a:accent4>
      <a:accent5>
        <a:srgbClr val="FFFFFF"/>
      </a:accent5>
      <a:accent6>
        <a:srgbClr val="538135"/>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Template" id="{68935483-F4FB-4AC9-B195-0AE54311AE55}" vid="{7F661F9D-FF5C-4A7D-9565-13B29A696ED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3DDC9685DC28E41A85DDAE34C5475CE" ma:contentTypeVersion="15" ma:contentTypeDescription="Create a new document." ma:contentTypeScope="" ma:versionID="dc24f2824c1cab93e8a5246faffc1ed5">
  <xsd:schema xmlns:xsd="http://www.w3.org/2001/XMLSchema" xmlns:xs="http://www.w3.org/2001/XMLSchema" xmlns:p="http://schemas.microsoft.com/office/2006/metadata/properties" xmlns:ns3="a77285b7-a277-4c8d-9d45-67c94361c9f9" xmlns:ns4="ff976dc4-199e-4742-b75a-0160ae65000a" targetNamespace="http://schemas.microsoft.com/office/2006/metadata/properties" ma:root="true" ma:fieldsID="0953d7fdf5197dedca7d30098c4ef328" ns3:_="" ns4:_="">
    <xsd:import namespace="a77285b7-a277-4c8d-9d45-67c94361c9f9"/>
    <xsd:import namespace="ff976dc4-199e-4742-b75a-0160ae65000a"/>
    <xsd:element name="properties">
      <xsd:complexType>
        <xsd:sequence>
          <xsd:element name="documentManagement">
            <xsd:complexType>
              <xsd:all>
                <xsd:element ref="ns3:MediaServiceMetadata" minOccurs="0"/>
                <xsd:element ref="ns3:MediaServiceFastMetadata" minOccurs="0"/>
                <xsd:element ref="ns3:MediaServiceSearchProperties" minOccurs="0"/>
                <xsd:element ref="ns3:MediaServiceObjectDetectorVersions" minOccurs="0"/>
                <xsd:element ref="ns3:MediaServiceSystemTags" minOccurs="0"/>
                <xsd:element ref="ns3:MediaServiceOCR" minOccurs="0"/>
                <xsd:element ref="ns3:MediaServiceGenerationTime" minOccurs="0"/>
                <xsd:element ref="ns3:MediaServiceEventHashCode" minOccurs="0"/>
                <xsd:element ref="ns3:MediaServiceDateTaken" minOccurs="0"/>
                <xsd:element ref="ns3:_activity" minOccurs="0"/>
                <xsd:element ref="ns4:SharedWithUsers" minOccurs="0"/>
                <xsd:element ref="ns4:SharedWithDetails" minOccurs="0"/>
                <xsd:element ref="ns4:SharingHintHash" minOccurs="0"/>
                <xsd:element ref="ns3:MediaServiceLocation"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77285b7-a277-4c8d-9d45-67c94361c9f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MediaServiceSystemTags" ma:index="12" nillable="true" ma:displayName="MediaServiceSystemTags" ma:hidden="true" ma:internalName="MediaServiceSystemTags" ma:readOnly="true">
      <xsd:simpleType>
        <xsd:restriction base="dms:Note"/>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dexed="true" ma:internalName="MediaServiceDateTaken" ma:readOnly="true">
      <xsd:simpleType>
        <xsd:restriction base="dms:Text"/>
      </xsd:simpleType>
    </xsd:element>
    <xsd:element name="_activity" ma:index="17" nillable="true" ma:displayName="_activity" ma:hidden="true" ma:internalName="_activity">
      <xsd:simpleType>
        <xsd:restriction base="dms:Note"/>
      </xsd:simpleType>
    </xsd:element>
    <xsd:element name="MediaServiceLocation" ma:index="21" nillable="true" ma:displayName="Location" ma:indexed="true" ma:internalName="MediaServiceLocation" ma:readOnly="true">
      <xsd:simpleType>
        <xsd:restriction base="dms:Text"/>
      </xsd:simpleType>
    </xsd:element>
    <xsd:element name="MediaLengthInSeconds" ma:index="22"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ff976dc4-199e-4742-b75a-0160ae65000a"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SharingHintHash" ma:index="20"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activity xmlns="a77285b7-a277-4c8d-9d45-67c94361c9f9"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2DE84C5-3A98-4444-BFE6-7DE21B24C1A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77285b7-a277-4c8d-9d45-67c94361c9f9"/>
    <ds:schemaRef ds:uri="ff976dc4-199e-4742-b75a-0160ae65000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CC3BEC5-852C-435F-AB2C-6284DA18176F}">
  <ds:schemaRefs>
    <ds:schemaRef ds:uri="a77285b7-a277-4c8d-9d45-67c94361c9f9"/>
    <ds:schemaRef ds:uri="http://purl.org/dc/dcmitype/"/>
    <ds:schemaRef ds:uri="http://purl.org/dc/elements/1.1/"/>
    <ds:schemaRef ds:uri="http://schemas.microsoft.com/office/2006/documentManagement/types"/>
    <ds:schemaRef ds:uri="ff976dc4-199e-4742-b75a-0160ae65000a"/>
    <ds:schemaRef ds:uri="http://schemas.microsoft.com/office/infopath/2007/PartnerControls"/>
    <ds:schemaRef ds:uri="http://purl.org/dc/terms/"/>
    <ds:schemaRef ds:uri="http://schemas.openxmlformats.org/package/2006/metadata/core-properties"/>
    <ds:schemaRef ds:uri="http://schemas.microsoft.com/office/2006/metadata/properties"/>
    <ds:schemaRef ds:uri="http://www.w3.org/XML/1998/namespace"/>
  </ds:schemaRefs>
</ds:datastoreItem>
</file>

<file path=customXml/itemProps3.xml><?xml version="1.0" encoding="utf-8"?>
<ds:datastoreItem xmlns:ds="http://schemas.openxmlformats.org/officeDocument/2006/customXml" ds:itemID="{CBAA7E40-6FD8-4791-B767-B63BB5EE7489}">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2270</TotalTime>
  <Words>12099</Words>
  <Application>Microsoft Office PowerPoint</Application>
  <PresentationFormat>Widescreen</PresentationFormat>
  <Paragraphs>1290</Paragraphs>
  <Slides>107</Slides>
  <Notes>0</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107</vt:i4>
      </vt:variant>
    </vt:vector>
  </HeadingPairs>
  <TitlesOfParts>
    <vt:vector size="119" baseType="lpstr">
      <vt:lpstr>Arial</vt:lpstr>
      <vt:lpstr>Bahnschrift SemiBold Condensed</vt:lpstr>
      <vt:lpstr>Calibri</vt:lpstr>
      <vt:lpstr>Courier New</vt:lpstr>
      <vt:lpstr>Fira Sans Extra Condensed</vt:lpstr>
      <vt:lpstr>Garamond</vt:lpstr>
      <vt:lpstr>Georgia</vt:lpstr>
      <vt:lpstr>Symbol</vt:lpstr>
      <vt:lpstr>Times</vt:lpstr>
      <vt:lpstr>Times New Roman</vt:lpstr>
      <vt:lpstr>Wingdings</vt:lpstr>
      <vt:lpstr>Office Theme</vt:lpstr>
      <vt:lpstr>PowerPoint Presentation</vt:lpstr>
      <vt:lpstr>PowerPoint Presentation</vt:lpstr>
      <vt:lpstr>Qualifying and Processing Voters</vt:lpstr>
      <vt:lpstr>PowerPoint Presentation</vt:lpstr>
      <vt:lpstr>PowerPoint Presentation</vt:lpstr>
      <vt:lpstr>PowerPoint Presentation</vt:lpstr>
      <vt:lpstr>PowerPoint Presentation</vt:lpstr>
      <vt:lpstr>PowerPoint Presentation</vt:lpstr>
      <vt:lpstr>PowerPoint Presentation</vt:lpstr>
      <vt:lpstr>Steps to Process a Voter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Lance Gossen</dc:creator>
  <cp:lastModifiedBy>David H Gattuso</cp:lastModifiedBy>
  <cp:revision>4</cp:revision>
  <dcterms:created xsi:type="dcterms:W3CDTF">2025-08-20T17:02:38Z</dcterms:created>
  <dcterms:modified xsi:type="dcterms:W3CDTF">2025-10-01T18:26:04Z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0x01010023DDC9685DC28E41A85DDAE34C5475CE</vt:lpwstr>
  </property>
</Properties>
</file>